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41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72" y="-106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91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7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86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42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111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71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563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5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2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48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08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5D9E-0A21-F547-A857-45F9FF6DD3E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E690B-4EFB-0C4F-AA5C-79DBE040C1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12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63272" y="313714"/>
            <a:ext cx="50629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Hans 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MAYER </a:t>
            </a:r>
            <a:r>
              <a:rPr lang="fr-F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Times"/>
              </a:rPr>
              <a:t>| </a:t>
            </a:r>
            <a:r>
              <a:rPr lang="fr-FR" sz="2800" b="1" dirty="0" err="1" smtClean="0">
                <a:latin typeface="+mj-lt"/>
                <a:cs typeface="Times"/>
              </a:rPr>
              <a:t>Gesuchte</a:t>
            </a:r>
            <a:r>
              <a:rPr lang="fr-FR" sz="2800" b="1" dirty="0" smtClean="0">
                <a:latin typeface="+mj-lt"/>
                <a:cs typeface="Times"/>
              </a:rPr>
              <a:t> </a:t>
            </a:r>
            <a:r>
              <a:rPr lang="fr-FR" sz="2800" b="1" dirty="0" err="1" smtClean="0">
                <a:latin typeface="+mj-lt"/>
                <a:cs typeface="Times"/>
              </a:rPr>
              <a:t>Stellung</a:t>
            </a:r>
            <a:endParaRPr lang="fr-FR" sz="2800" b="1" dirty="0">
              <a:latin typeface="+mj-lt"/>
              <a:cs typeface="Time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09339" y="1017263"/>
            <a:ext cx="72535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Mail :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vorname.name@mail.com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| Tel :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01234 567891 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| </a:t>
            </a:r>
            <a:r>
              <a:rPr lang="fr-FR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Adr</a:t>
            </a:r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: </a:t>
            </a:r>
            <a:r>
              <a:rPr lang="de-DE" sz="1400" dirty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HAUPTSTRASSE 15, 28000 BREMEN</a:t>
            </a:r>
          </a:p>
          <a:p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165665"/>
              </p:ext>
            </p:extLst>
          </p:nvPr>
        </p:nvGraphicFramePr>
        <p:xfrm>
          <a:off x="309339" y="1559885"/>
          <a:ext cx="6807216" cy="8450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9208"/>
                <a:gridCol w="3098008"/>
              </a:tblGrid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Berufserfahrung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FIRMENNAME 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 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 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200" b="0" i="0" kern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200" b="0" i="0" kern="12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Hauptkompetenzen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2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INFORMATIK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SPRACHEN</a:t>
                      </a: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Listez ici vos compétences linguistiques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Englisch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Lesen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Schreiben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Sprechen</a:t>
                      </a:r>
                      <a:endParaRPr lang="fr-FR" sz="1200" b="0" i="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– TOEIC 800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Deutsch 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niveau professionnel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Spanisch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</a:t>
                      </a:r>
                      <a:r>
                        <a:rPr lang="fr-FR" sz="1200" b="0" i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b="0" i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Muttersprache</a:t>
                      </a: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27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5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235</Words>
  <Application>Microsoft Office PowerPoint</Application>
  <PresentationFormat>Personnalisé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11</cp:revision>
  <dcterms:created xsi:type="dcterms:W3CDTF">2015-06-24T14:19:20Z</dcterms:created>
  <dcterms:modified xsi:type="dcterms:W3CDTF">2016-12-02T02:52:46Z</dcterms:modified>
</cp:coreProperties>
</file>