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A2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246" y="4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97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510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02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383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759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773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47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113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445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7923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3037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3EC63-0471-4941-BBAB-A2BB7BE91E06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49DDF-9F9C-EC40-8BB5-E7856AC649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54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7562850" cy="722121"/>
          </a:xfrm>
          <a:prstGeom prst="rect">
            <a:avLst/>
          </a:prstGeom>
          <a:solidFill>
            <a:srgbClr val="93A2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54014" y="62810"/>
            <a:ext cx="3730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FFFFFF"/>
                </a:solidFill>
              </a:rPr>
              <a:t>Adresse : </a:t>
            </a:r>
            <a:r>
              <a:rPr lang="de-DE" sz="1400" dirty="0">
                <a:solidFill>
                  <a:schemeClr val="bg1"/>
                </a:solidFill>
                <a:cs typeface="Arial" pitchFamily="34" charset="0"/>
              </a:rPr>
              <a:t>HAUPTSTRASSE 15, 28000 BREMEN</a:t>
            </a:r>
          </a:p>
          <a:p>
            <a:r>
              <a:rPr lang="fr-FR" sz="1400" dirty="0" smtClean="0">
                <a:solidFill>
                  <a:srgbClr val="FFFFFF"/>
                </a:solidFill>
              </a:rPr>
              <a:t>Tel </a:t>
            </a:r>
            <a:r>
              <a:rPr lang="fr-FR" sz="1400" dirty="0" smtClean="0">
                <a:solidFill>
                  <a:srgbClr val="FFFFFF"/>
                </a:solidFill>
              </a:rPr>
              <a:t>:  </a:t>
            </a:r>
            <a:r>
              <a:rPr lang="de-DE" sz="1400" dirty="0">
                <a:solidFill>
                  <a:schemeClr val="bg1"/>
                </a:solidFill>
                <a:latin typeface="+mj-lt"/>
                <a:cs typeface="Arial" pitchFamily="34" charset="0"/>
              </a:rPr>
              <a:t>01234 </a:t>
            </a:r>
            <a:r>
              <a:rPr lang="de-DE" sz="14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567891</a:t>
            </a:r>
            <a:r>
              <a:rPr lang="fr-FR" sz="1400" dirty="0" smtClean="0">
                <a:solidFill>
                  <a:srgbClr val="FFFFFF"/>
                </a:solidFill>
              </a:rPr>
              <a:t>/ </a:t>
            </a:r>
            <a:r>
              <a:rPr lang="fr-FR" sz="1400" dirty="0" smtClean="0">
                <a:solidFill>
                  <a:srgbClr val="FFFFFF"/>
                </a:solidFill>
              </a:rPr>
              <a:t>06 01 </a:t>
            </a:r>
            <a:r>
              <a:rPr lang="fr-FR" sz="1400" dirty="0" smtClean="0">
                <a:solidFill>
                  <a:srgbClr val="FFFFFF"/>
                </a:solidFill>
              </a:rPr>
              <a:t>23 45</a:t>
            </a:r>
            <a:endParaRPr lang="fr-FR" sz="1400" dirty="0" smtClean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0150" y="63504"/>
            <a:ext cx="2078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Mail: mail@mail.com</a:t>
            </a:r>
            <a:r>
              <a:rPr lang="fr-FR" sz="1400" dirty="0" smtClean="0">
                <a:solidFill>
                  <a:schemeClr val="bg1"/>
                </a:solidFill>
              </a:rPr>
              <a:t/>
            </a:r>
            <a:br>
              <a:rPr lang="fr-FR" sz="1400" dirty="0" smtClean="0">
                <a:solidFill>
                  <a:schemeClr val="bg1"/>
                </a:solidFill>
              </a:rPr>
            </a:br>
            <a:r>
              <a:rPr lang="fr-FR" sz="1400" dirty="0" smtClean="0">
                <a:solidFill>
                  <a:schemeClr val="bg1"/>
                </a:solidFill>
              </a:rPr>
              <a:t>FB: </a:t>
            </a:r>
            <a:r>
              <a:rPr lang="fr-FR" sz="1400" dirty="0" smtClean="0">
                <a:solidFill>
                  <a:schemeClr val="bg1"/>
                </a:solidFill>
              </a:rPr>
              <a:t>www.facebok.com/ich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157217" y="722121"/>
            <a:ext cx="33042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Hans MAYER</a:t>
            </a:r>
            <a:endParaRPr lang="fr-FR" sz="4000" dirty="0"/>
          </a:p>
        </p:txBody>
      </p:sp>
      <p:sp>
        <p:nvSpPr>
          <p:cNvPr id="9" name="ZoneTexte 8"/>
          <p:cNvSpPr txBox="1"/>
          <p:nvPr/>
        </p:nvSpPr>
        <p:spPr>
          <a:xfrm>
            <a:off x="2277285" y="1387033"/>
            <a:ext cx="24289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 smtClean="0"/>
              <a:t>Gesuchte</a:t>
            </a:r>
            <a:r>
              <a:rPr lang="fr-FR" sz="2400" dirty="0" smtClean="0"/>
              <a:t> </a:t>
            </a:r>
            <a:r>
              <a:rPr lang="fr-FR" sz="2400" dirty="0" err="1" smtClean="0"/>
              <a:t>Stellung</a:t>
            </a:r>
            <a:endParaRPr lang="fr-FR" sz="2400" dirty="0" smtClean="0"/>
          </a:p>
        </p:txBody>
      </p:sp>
      <p:pic>
        <p:nvPicPr>
          <p:cNvPr id="10" name="Image 9" descr="Capture d’écran 2015-07-05 à 10.43.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1" r="13119"/>
          <a:stretch/>
        </p:blipFill>
        <p:spPr>
          <a:xfrm>
            <a:off x="179017" y="2153452"/>
            <a:ext cx="1618127" cy="1899478"/>
          </a:xfrm>
          <a:prstGeom prst="rect">
            <a:avLst/>
          </a:prstGeom>
        </p:spPr>
      </p:pic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730088"/>
              </p:ext>
            </p:extLst>
          </p:nvPr>
        </p:nvGraphicFramePr>
        <p:xfrm>
          <a:off x="1927603" y="2153452"/>
          <a:ext cx="5454660" cy="222504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009604"/>
                <a:gridCol w="1626836"/>
                <a:gridCol w="18182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err="1" smtClean="0">
                          <a:solidFill>
                            <a:schemeClr val="tx1"/>
                          </a:solidFill>
                        </a:rPr>
                        <a:t>Kompetenzen</a:t>
                      </a:r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err="1" smtClean="0">
                          <a:solidFill>
                            <a:schemeClr val="tx1"/>
                          </a:solidFill>
                        </a:rPr>
                        <a:t>Persönlichkeit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err="1" smtClean="0">
                          <a:solidFill>
                            <a:schemeClr val="tx1"/>
                          </a:solidFill>
                        </a:rPr>
                        <a:t>Sprachen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- Windows 8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Zuverlässig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Englisch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- Photoshop 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Kreatif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Deutsch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- PHP / HTML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- Leader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Spanisch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- </a:t>
                      </a:r>
                      <a:r>
                        <a:rPr lang="fr-FR" dirty="0" smtClean="0"/>
                        <a:t>GCR </a:t>
                      </a:r>
                      <a:r>
                        <a:rPr lang="fr-FR" smtClean="0"/>
                        <a:t>Programm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Autonom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- </a:t>
                      </a:r>
                      <a:r>
                        <a:rPr lang="fr-FR" dirty="0" err="1" smtClean="0"/>
                        <a:t>Buchhaltung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- Manager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54013" y="4615329"/>
            <a:ext cx="7128249" cy="369332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ZIELE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236418" y="5011867"/>
            <a:ext cx="7022177" cy="538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de-DE" sz="1300" dirty="0">
                <a:cs typeface="Arial"/>
              </a:rPr>
              <a:t>Beschreiben Sie kurz Ihre Karriere, Ihre Hauptkompetenzen für den Job und Ihre Karriereziele . Dies ist eigentlich eine Einführung zu Ihrer Bewerbung. </a:t>
            </a:r>
            <a:endParaRPr lang="de-DE" sz="1300" dirty="0">
              <a:cs typeface="Arial"/>
            </a:endParaRPr>
          </a:p>
        </p:txBody>
      </p: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841164"/>
              </p:ext>
            </p:extLst>
          </p:nvPr>
        </p:nvGraphicFramePr>
        <p:xfrm>
          <a:off x="254014" y="6160091"/>
          <a:ext cx="7308836" cy="2064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8836"/>
              </a:tblGrid>
              <a:tr h="29327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3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cs typeface="Calibri"/>
                        </a:rPr>
                        <a:t>AUSBILDUNG </a:t>
                      </a:r>
                      <a:r>
                        <a:rPr lang="de-DE" sz="1300" b="1" dirty="0" smtClean="0">
                          <a:solidFill>
                            <a:srgbClr val="000000"/>
                          </a:solidFill>
                          <a:effectLst/>
                          <a:cs typeface="Calibri"/>
                        </a:rPr>
                        <a:t>| 2000 – 2003</a:t>
                      </a:r>
                    </a:p>
                    <a:p>
                      <a:r>
                        <a:rPr lang="de-DE" sz="1300" dirty="0" smtClean="0">
                          <a:solidFill>
                            <a:srgbClr val="404040"/>
                          </a:solidFill>
                          <a:cs typeface="Calibri"/>
                        </a:rPr>
                        <a:t>Beschreiben Sie die Besonderheiten dieser Ausbildung: Diplome, spezielle Optionen , </a:t>
                      </a:r>
                      <a:r>
                        <a:rPr lang="de-DE" sz="1300" dirty="0" err="1" smtClean="0">
                          <a:solidFill>
                            <a:srgbClr val="404040"/>
                          </a:solidFill>
                          <a:cs typeface="Calibri"/>
                        </a:rPr>
                        <a:t>etc</a:t>
                      </a:r>
                      <a:r>
                        <a:rPr lang="de-DE" sz="1300" dirty="0" smtClean="0">
                          <a:solidFill>
                            <a:srgbClr val="404040"/>
                          </a:solidFill>
                          <a:cs typeface="Calibri"/>
                        </a:rPr>
                        <a:t> ...</a:t>
                      </a:r>
                      <a:endParaRPr lang="de-DE" sz="1300" dirty="0" smtClean="0">
                        <a:solidFill>
                          <a:srgbClr val="404040"/>
                        </a:solidFill>
                        <a:effectLst/>
                        <a:cs typeface="Calibri"/>
                      </a:endParaRPr>
                    </a:p>
                    <a:p>
                      <a:r>
                        <a:rPr lang="de-DE" sz="13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cs typeface="Calibri"/>
                        </a:rPr>
                        <a:t>AUSBILDUNG </a:t>
                      </a:r>
                      <a:r>
                        <a:rPr lang="de-DE" sz="1300" b="1" dirty="0" smtClean="0">
                          <a:solidFill>
                            <a:srgbClr val="000000"/>
                          </a:solidFill>
                          <a:effectLst/>
                          <a:cs typeface="Calibri"/>
                        </a:rPr>
                        <a:t>| 2000 – 2003</a:t>
                      </a:r>
                    </a:p>
                    <a:p>
                      <a:r>
                        <a:rPr lang="de-DE" sz="1300" dirty="0" smtClean="0">
                          <a:solidFill>
                            <a:srgbClr val="404040"/>
                          </a:solidFill>
                          <a:cs typeface="Calibri"/>
                        </a:rPr>
                        <a:t>Beschreiben Sie die Besonderheiten dieser Ausbildung: Diplome, spezielle Optionen , </a:t>
                      </a:r>
                      <a:r>
                        <a:rPr lang="de-DE" sz="1300" dirty="0" err="1" smtClean="0">
                          <a:solidFill>
                            <a:srgbClr val="404040"/>
                          </a:solidFill>
                          <a:cs typeface="Calibri"/>
                        </a:rPr>
                        <a:t>etc</a:t>
                      </a:r>
                      <a:r>
                        <a:rPr lang="de-DE" sz="1300" dirty="0" smtClean="0">
                          <a:solidFill>
                            <a:srgbClr val="404040"/>
                          </a:solidFill>
                          <a:cs typeface="Calibri"/>
                        </a:rPr>
                        <a:t> ...</a:t>
                      </a:r>
                      <a:endParaRPr lang="de-DE" sz="1300" dirty="0" smtClean="0">
                        <a:solidFill>
                          <a:srgbClr val="404040"/>
                        </a:solidFill>
                        <a:effectLst/>
                        <a:cs typeface="Calibri"/>
                      </a:endParaRPr>
                    </a:p>
                    <a:p>
                      <a:r>
                        <a:rPr lang="de-DE" sz="13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cs typeface="Calibri"/>
                        </a:rPr>
                        <a:t>AUSBILDUNG </a:t>
                      </a:r>
                      <a:r>
                        <a:rPr lang="de-DE" sz="1300" b="1" dirty="0" smtClean="0">
                          <a:solidFill>
                            <a:srgbClr val="000000"/>
                          </a:solidFill>
                          <a:effectLst/>
                          <a:cs typeface="Calibri"/>
                        </a:rPr>
                        <a:t>| 2000 – 2003</a:t>
                      </a:r>
                    </a:p>
                    <a:p>
                      <a:r>
                        <a:rPr lang="de-DE" sz="1300" dirty="0" smtClean="0">
                          <a:solidFill>
                            <a:srgbClr val="404040"/>
                          </a:solidFill>
                          <a:cs typeface="Calibri"/>
                        </a:rPr>
                        <a:t>Beschreiben Sie die Besonderheiten dieser Ausbildung: Diplome, spezielle Optionen , </a:t>
                      </a:r>
                      <a:r>
                        <a:rPr lang="de-DE" sz="1300" dirty="0" err="1" smtClean="0">
                          <a:solidFill>
                            <a:srgbClr val="404040"/>
                          </a:solidFill>
                          <a:cs typeface="Calibri"/>
                        </a:rPr>
                        <a:t>etc</a:t>
                      </a:r>
                      <a:r>
                        <a:rPr lang="de-DE" sz="1300" dirty="0" smtClean="0">
                          <a:solidFill>
                            <a:srgbClr val="404040"/>
                          </a:solidFill>
                          <a:cs typeface="Calibri"/>
                        </a:rPr>
                        <a:t> ...</a:t>
                      </a:r>
                      <a:endParaRPr lang="fr-FR" sz="1300" b="0" dirty="0" smtClean="0">
                        <a:solidFill>
                          <a:srgbClr val="40404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algn="l"/>
                      <a:endParaRPr lang="fr-FR" sz="1300" b="0" dirty="0" smtClean="0">
                        <a:solidFill>
                          <a:srgbClr val="40404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272">
                <a:tc>
                  <a:txBody>
                    <a:bodyPr/>
                    <a:lstStyle/>
                    <a:p>
                      <a:pPr algn="l"/>
                      <a:endParaRPr lang="fr-FR" sz="1300" b="0" dirty="0" smtClean="0">
                        <a:solidFill>
                          <a:srgbClr val="40404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272">
                <a:tc>
                  <a:txBody>
                    <a:bodyPr/>
                    <a:lstStyle/>
                    <a:p>
                      <a:pPr algn="l"/>
                      <a:endParaRPr lang="fr-FR" sz="1300" b="0" dirty="0" smtClean="0">
                        <a:solidFill>
                          <a:srgbClr val="40404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ZoneTexte 17"/>
          <p:cNvSpPr txBox="1"/>
          <p:nvPr/>
        </p:nvSpPr>
        <p:spPr>
          <a:xfrm>
            <a:off x="236418" y="5781263"/>
            <a:ext cx="7145845" cy="378827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AUSBILDUNG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236418" y="8173312"/>
            <a:ext cx="7076662" cy="2515326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r>
              <a:rPr lang="de-DE" sz="1300" b="1" i="1" dirty="0">
                <a:solidFill>
                  <a:srgbClr val="000000"/>
                </a:solidFill>
                <a:cs typeface="Calibri"/>
              </a:rPr>
              <a:t>FIRMENNAME | </a:t>
            </a:r>
            <a:r>
              <a:rPr lang="de-DE" sz="1300" b="1" i="1" dirty="0">
                <a:cs typeface="Calibri"/>
              </a:rPr>
              <a:t>2000 – 2003 – </a:t>
            </a:r>
            <a:r>
              <a:rPr lang="de-DE" sz="13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Stellung</a:t>
            </a:r>
          </a:p>
          <a:p>
            <a:r>
              <a:rPr lang="de-DE" sz="13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Beschreiben Sie hier Ihre Aufgaben dieser Stellung. Beschreiben Sie außerdem Ihre Projekte und die erzielten Resultate. </a:t>
            </a:r>
            <a:endParaRPr lang="de-DE" sz="1300" b="1" dirty="0">
              <a:latin typeface="Arial"/>
              <a:ea typeface="Calibri"/>
              <a:cs typeface="Times New Roman"/>
            </a:endParaRPr>
          </a:p>
          <a:p>
            <a:endParaRPr lang="de-DE" sz="1300" b="1" dirty="0">
              <a:latin typeface="Arial"/>
              <a:ea typeface="Calibri"/>
              <a:cs typeface="Times New Roman"/>
            </a:endParaRPr>
          </a:p>
          <a:p>
            <a:r>
              <a:rPr lang="de-DE" sz="1300" b="1" i="1" dirty="0">
                <a:solidFill>
                  <a:srgbClr val="000000"/>
                </a:solidFill>
                <a:cs typeface="Calibri"/>
              </a:rPr>
              <a:t>FIRMENNAME | </a:t>
            </a:r>
            <a:r>
              <a:rPr lang="de-DE" sz="1300" b="1" i="1" dirty="0">
                <a:cs typeface="Calibri"/>
              </a:rPr>
              <a:t>2000 – 2003 - </a:t>
            </a:r>
            <a:r>
              <a:rPr lang="de-DE" sz="13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Stellung</a:t>
            </a:r>
          </a:p>
          <a:p>
            <a:r>
              <a:rPr lang="de-DE" sz="13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Beschreiben Sie hier Ihre Aufgaben dieser Stellung. Beschreiben Sie außerdem Ihre Projekte und die erzielten Resultate. </a:t>
            </a:r>
            <a:endParaRPr lang="de-DE" sz="1300" b="1" dirty="0">
              <a:latin typeface="Arial"/>
              <a:ea typeface="Calibri"/>
              <a:cs typeface="Times New Roman"/>
            </a:endParaRPr>
          </a:p>
          <a:p>
            <a:endParaRPr lang="de-DE" sz="1300" b="1" dirty="0">
              <a:latin typeface="Arial"/>
              <a:ea typeface="Calibri"/>
              <a:cs typeface="Times New Roman"/>
            </a:endParaRPr>
          </a:p>
          <a:p>
            <a:r>
              <a:rPr lang="de-DE" sz="1300" b="1" i="1" dirty="0">
                <a:solidFill>
                  <a:srgbClr val="000000"/>
                </a:solidFill>
                <a:cs typeface="Calibri"/>
              </a:rPr>
              <a:t>FIRMENNAME | </a:t>
            </a:r>
            <a:r>
              <a:rPr lang="de-DE" sz="1300" b="1" i="1" dirty="0">
                <a:cs typeface="Calibri"/>
              </a:rPr>
              <a:t>2000 – 2003 - </a:t>
            </a:r>
            <a:r>
              <a:rPr lang="de-DE" sz="13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Stellung</a:t>
            </a:r>
          </a:p>
          <a:p>
            <a:r>
              <a:rPr lang="de-DE" sz="13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Beschreiben Sie hier Ihre Aufgaben dieser Stellung. Beschreiben Sie außerdem Ihre Projekte und die erzielten Resultate. </a:t>
            </a:r>
            <a:endParaRPr lang="de-DE" sz="1300" b="1" dirty="0">
              <a:latin typeface="Arial"/>
              <a:ea typeface="Calibri"/>
              <a:cs typeface="Times New Roman"/>
            </a:endParaRPr>
          </a:p>
          <a:p>
            <a:endParaRPr lang="fr-FR" sz="1300" dirty="0">
              <a:latin typeface="Calibri"/>
              <a:ea typeface="Calibri"/>
              <a:cs typeface="Calibri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54013" y="7803980"/>
            <a:ext cx="7128249" cy="369332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BERUFSERFAHRUNG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94446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174</Words>
  <Application>Microsoft Office PowerPoint</Application>
  <PresentationFormat>Personnalisé</PresentationFormat>
  <Paragraphs>39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Sabine</cp:lastModifiedBy>
  <cp:revision>6</cp:revision>
  <dcterms:created xsi:type="dcterms:W3CDTF">2015-07-05T10:34:43Z</dcterms:created>
  <dcterms:modified xsi:type="dcterms:W3CDTF">2016-12-02T02:02:48Z</dcterms:modified>
</cp:coreProperties>
</file>