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0E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0" d="100"/>
          <a:sy n="70" d="100"/>
        </p:scale>
        <p:origin x="408" y="6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9594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9181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326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3105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948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3387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6645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3646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0603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2514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7910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DE22D-FC7B-804B-89C8-42E9AB2A27C3}" type="datetimeFigureOut">
              <a:rPr lang="fr-FR" smtClean="0"/>
              <a:t>02/12/2016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1790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-1"/>
            <a:ext cx="3264099" cy="7311289"/>
          </a:xfrm>
          <a:prstGeom prst="rect">
            <a:avLst/>
          </a:prstGeom>
          <a:pattFill prst="wdUpDiag">
            <a:fgClr>
              <a:schemeClr val="bg2">
                <a:lumMod val="90000"/>
              </a:schemeClr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110459" y="623058"/>
            <a:ext cx="20735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latin typeface="Arial"/>
                <a:cs typeface="Arial"/>
              </a:rPr>
              <a:t>Hans </a:t>
            </a:r>
            <a:r>
              <a:rPr lang="fr-FR" sz="2400" b="1" dirty="0" smtClean="0">
                <a:latin typeface="Arial"/>
                <a:cs typeface="Arial"/>
              </a:rPr>
              <a:t>MAYER</a:t>
            </a:r>
            <a:endParaRPr lang="fr-FR" sz="2400" b="1" dirty="0">
              <a:latin typeface="Arial"/>
              <a:cs typeface="Arial"/>
            </a:endParaRPr>
          </a:p>
        </p:txBody>
      </p:sp>
      <p:cxnSp>
        <p:nvCxnSpPr>
          <p:cNvPr id="6" name="Connecteur droit 5"/>
          <p:cNvCxnSpPr/>
          <p:nvPr/>
        </p:nvCxnSpPr>
        <p:spPr>
          <a:xfrm>
            <a:off x="3264099" y="0"/>
            <a:ext cx="0" cy="10688638"/>
          </a:xfrm>
          <a:prstGeom prst="line">
            <a:avLst/>
          </a:prstGeom>
          <a:ln w="6350" cmpd="sng"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1089404"/>
              </p:ext>
            </p:extLst>
          </p:nvPr>
        </p:nvGraphicFramePr>
        <p:xfrm>
          <a:off x="3451720" y="0"/>
          <a:ext cx="4111129" cy="108666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1129"/>
              </a:tblGrid>
              <a:tr h="401774">
                <a:tc>
                  <a:txBody>
                    <a:bodyPr/>
                    <a:lstStyle/>
                    <a:p>
                      <a:pPr marL="0" indent="0" algn="l">
                        <a:buFont typeface="Arial"/>
                        <a:buNone/>
                      </a:pPr>
                      <a:r>
                        <a:rPr lang="fr-FR" sz="1800" b="1" i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/>
                          <a:cs typeface="Calibri"/>
                        </a:rPr>
                        <a:t>Berufserfahrung</a:t>
                      </a:r>
                      <a:endParaRPr lang="fr-FR" sz="1800" b="1" i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07538">
                <a:tc>
                  <a:txBody>
                    <a:bodyPr/>
                    <a:lstStyle/>
                    <a:p>
                      <a:pPr algn="l"/>
                      <a:r>
                        <a:rPr lang="en-US" sz="13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Firmenname</a:t>
                      </a:r>
                      <a:r>
                        <a:rPr lang="en-US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3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2000 – 2003</a:t>
                      </a:r>
                    </a:p>
                    <a:p>
                      <a:pPr algn="l"/>
                      <a:r>
                        <a:rPr lang="fr-FR" sz="13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Stellung</a:t>
                      </a:r>
                      <a:endParaRPr lang="fr-FR" sz="1300" b="0" i="0" kern="12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de-DE" sz="130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Beschreiben Sie hier Ihre Aufgaben dieser Stellung</a:t>
                      </a:r>
                      <a:r>
                        <a:rPr lang="fr-FR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  <a:cs typeface="Calibri"/>
                        </a:rPr>
                        <a:t>Beschreiben Sie außerdem Ihre Projekte und die erzielten Resultate.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3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Sie</a:t>
                      </a:r>
                      <a:r>
                        <a:rPr lang="fr-FR" sz="13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können</a:t>
                      </a:r>
                      <a:r>
                        <a:rPr lang="fr-FR" sz="13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gerne</a:t>
                      </a:r>
                      <a:r>
                        <a:rPr lang="fr-FR" sz="13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quantifizieren</a:t>
                      </a:r>
                      <a:r>
                        <a:rPr lang="fr-FR" sz="13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endParaRPr lang="fr-FR" sz="1300" b="0" i="0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Calibri"/>
                      </a:endParaRPr>
                    </a:p>
                    <a:p>
                      <a:pPr marL="0" indent="0" algn="l">
                        <a:buFont typeface="Arial"/>
                        <a:buNone/>
                      </a:pPr>
                      <a:endParaRPr lang="fr-FR" sz="1300" b="0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07538">
                <a:tc>
                  <a:txBody>
                    <a:bodyPr/>
                    <a:lstStyle/>
                    <a:p>
                      <a:pPr algn="l"/>
                      <a:r>
                        <a:rPr lang="en-US" sz="13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Firmenname</a:t>
                      </a:r>
                      <a:r>
                        <a:rPr lang="en-US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3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2000 – 2003</a:t>
                      </a:r>
                    </a:p>
                    <a:p>
                      <a:pPr algn="l"/>
                      <a:r>
                        <a:rPr lang="fr-FR" sz="13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Stellung</a:t>
                      </a:r>
                      <a:endParaRPr lang="fr-FR" sz="13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de-DE" sz="130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Beschreiben Sie hier Ihre Aufgaben dieser Stellung</a:t>
                      </a:r>
                      <a:r>
                        <a:rPr lang="fr-FR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  <a:cs typeface="Calibri"/>
                        </a:rPr>
                        <a:t>Beschreiben Sie außerdem Ihre Projekte und die erzielten Resultate.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3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Sie</a:t>
                      </a:r>
                      <a:r>
                        <a:rPr lang="fr-FR" sz="13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können</a:t>
                      </a:r>
                      <a:r>
                        <a:rPr lang="fr-FR" sz="13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gerne</a:t>
                      </a:r>
                      <a:r>
                        <a:rPr lang="fr-FR" sz="13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quantifizieren</a:t>
                      </a:r>
                      <a:r>
                        <a:rPr lang="fr-FR" sz="13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endParaRPr lang="fr-FR" sz="1300" b="0" i="0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Calibri"/>
                      </a:endParaRPr>
                    </a:p>
                    <a:p>
                      <a:pPr marL="0" indent="0" algn="l">
                        <a:buFont typeface="Arial"/>
                        <a:buNone/>
                      </a:pPr>
                      <a:endParaRPr lang="fr-FR" sz="1300" b="0" i="0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07538">
                <a:tc>
                  <a:txBody>
                    <a:bodyPr/>
                    <a:lstStyle/>
                    <a:p>
                      <a:pPr algn="l"/>
                      <a:r>
                        <a:rPr lang="en-US" sz="13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Firmenname</a:t>
                      </a:r>
                      <a:r>
                        <a:rPr lang="en-US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3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2000 – 2003</a:t>
                      </a:r>
                    </a:p>
                    <a:p>
                      <a:pPr algn="l"/>
                      <a:r>
                        <a:rPr lang="fr-FR" sz="13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Stellung</a:t>
                      </a:r>
                      <a:endParaRPr lang="fr-FR" sz="13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de-DE" sz="130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Beschreiben Sie hier Ihre Aufgaben dieser Stellung</a:t>
                      </a:r>
                      <a:r>
                        <a:rPr lang="fr-FR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  <a:cs typeface="Calibri"/>
                        </a:rPr>
                        <a:t>Beschreiben Sie außerdem Ihre Projekte und die erzielten Resultate.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3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Sie</a:t>
                      </a:r>
                      <a:r>
                        <a:rPr lang="fr-FR" sz="13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können</a:t>
                      </a:r>
                      <a:r>
                        <a:rPr lang="fr-FR" sz="13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gerne</a:t>
                      </a:r>
                      <a:r>
                        <a:rPr lang="fr-FR" sz="13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quantifizieren</a:t>
                      </a:r>
                      <a:r>
                        <a:rPr lang="fr-FR" sz="13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endParaRPr lang="fr-FR" sz="1300" b="0" i="0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Calibri"/>
                      </a:endParaRPr>
                    </a:p>
                    <a:p>
                      <a:pPr marL="0" indent="0" algn="l">
                        <a:buFont typeface="Arial"/>
                        <a:buNone/>
                      </a:pPr>
                      <a:endParaRPr lang="fr-FR" sz="1300" b="0" i="0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707538">
                <a:tc>
                  <a:txBody>
                    <a:bodyPr/>
                    <a:lstStyle/>
                    <a:p>
                      <a:pPr algn="l"/>
                      <a:r>
                        <a:rPr lang="en-US" sz="13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Firmenname</a:t>
                      </a:r>
                      <a:r>
                        <a:rPr lang="en-US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3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2000 – 2003</a:t>
                      </a:r>
                    </a:p>
                    <a:p>
                      <a:pPr algn="l"/>
                      <a:r>
                        <a:rPr lang="fr-FR" sz="13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Stellung</a:t>
                      </a:r>
                      <a:endParaRPr lang="fr-FR" sz="13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de-DE" sz="1300" dirty="0" smtClean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Beschreiben Sie hier Ihre Aufgaben dieser Stellung</a:t>
                      </a:r>
                      <a:r>
                        <a:rPr lang="fr-FR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  <a:cs typeface="Calibri"/>
                        </a:rPr>
                        <a:t>Beschreiben Sie außerdem Ihre Projekte und die erzielten Resultate.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fr-FR" sz="13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Sie</a:t>
                      </a:r>
                      <a:r>
                        <a:rPr lang="fr-FR" sz="13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können</a:t>
                      </a:r>
                      <a:r>
                        <a:rPr lang="fr-FR" sz="13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gerne</a:t>
                      </a:r>
                      <a:r>
                        <a:rPr lang="fr-FR" sz="13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quantifizieren</a:t>
                      </a:r>
                      <a:r>
                        <a:rPr lang="fr-FR" sz="13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endParaRPr lang="fr-FR" sz="1300" b="0" i="0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Calibri"/>
                      </a:endParaRPr>
                    </a:p>
                    <a:p>
                      <a:pPr marL="0" indent="0" algn="l">
                        <a:buFont typeface="Arial"/>
                        <a:buNone/>
                      </a:pPr>
                      <a:endParaRPr lang="fr-FR" sz="1300" b="0" i="0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2149">
                <a:tc>
                  <a:txBody>
                    <a:bodyPr/>
                    <a:lstStyle/>
                    <a:p>
                      <a:pPr marL="0" indent="0" algn="l">
                        <a:buFont typeface="Arial"/>
                        <a:buNone/>
                      </a:pP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0177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1800" b="0" i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Hauptkompetenzen</a:t>
                      </a:r>
                      <a:endParaRPr lang="fr-FR" sz="1800" b="0" i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50665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13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INFORMATIK</a:t>
                      </a:r>
                      <a:endParaRPr lang="fr-FR" sz="1300" b="0" i="0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Calibri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3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Führen</a:t>
                      </a:r>
                      <a:r>
                        <a:rPr lang="fr-FR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Sie</a:t>
                      </a:r>
                      <a:r>
                        <a:rPr lang="fr-FR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hier </a:t>
                      </a:r>
                      <a:r>
                        <a:rPr lang="fr-FR" sz="13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Ihre</a:t>
                      </a:r>
                      <a:r>
                        <a:rPr lang="fr-FR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wichtigsten</a:t>
                      </a:r>
                      <a:r>
                        <a:rPr lang="fr-FR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Computerkenntnisse</a:t>
                      </a:r>
                      <a:r>
                        <a:rPr lang="fr-FR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für</a:t>
                      </a:r>
                      <a:r>
                        <a:rPr lang="fr-FR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die </a:t>
                      </a:r>
                      <a:r>
                        <a:rPr lang="fr-FR" sz="13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gewünschte</a:t>
                      </a:r>
                      <a:r>
                        <a:rPr lang="fr-FR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Stellung</a:t>
                      </a:r>
                      <a:r>
                        <a:rPr lang="fr-FR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auf</a:t>
                      </a:r>
                      <a:r>
                        <a:rPr lang="fr-FR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3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Führen</a:t>
                      </a:r>
                      <a:r>
                        <a:rPr lang="fr-FR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Sie</a:t>
                      </a:r>
                      <a:r>
                        <a:rPr lang="fr-FR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hier </a:t>
                      </a:r>
                      <a:r>
                        <a:rPr lang="fr-FR" sz="13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Ihre</a:t>
                      </a:r>
                      <a:r>
                        <a:rPr lang="fr-FR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wichtigsten</a:t>
                      </a:r>
                      <a:r>
                        <a:rPr lang="fr-FR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Computerkenntnisse</a:t>
                      </a:r>
                      <a:r>
                        <a:rPr lang="fr-FR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für</a:t>
                      </a:r>
                      <a:r>
                        <a:rPr lang="fr-FR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die </a:t>
                      </a:r>
                      <a:r>
                        <a:rPr lang="fr-FR" sz="13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gewünschte</a:t>
                      </a:r>
                      <a:r>
                        <a:rPr lang="fr-FR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Stellung</a:t>
                      </a:r>
                      <a:r>
                        <a:rPr lang="fr-FR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auf</a:t>
                      </a:r>
                      <a:r>
                        <a:rPr lang="fr-FR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3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Führen</a:t>
                      </a:r>
                      <a:r>
                        <a:rPr lang="fr-FR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Sie</a:t>
                      </a:r>
                      <a:r>
                        <a:rPr lang="fr-FR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hier </a:t>
                      </a:r>
                      <a:r>
                        <a:rPr lang="fr-FR" sz="13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Ihre</a:t>
                      </a:r>
                      <a:r>
                        <a:rPr lang="fr-FR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wichtigsten</a:t>
                      </a:r>
                      <a:r>
                        <a:rPr lang="fr-FR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Computerkenntnisse</a:t>
                      </a:r>
                      <a:r>
                        <a:rPr lang="fr-FR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für</a:t>
                      </a:r>
                      <a:r>
                        <a:rPr lang="fr-FR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die </a:t>
                      </a:r>
                      <a:r>
                        <a:rPr lang="fr-FR" sz="13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gewünschte</a:t>
                      </a:r>
                      <a:r>
                        <a:rPr lang="fr-FR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Stellung</a:t>
                      </a:r>
                      <a:r>
                        <a:rPr lang="fr-FR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auf</a:t>
                      </a:r>
                      <a:r>
                        <a:rPr lang="fr-FR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endParaRPr lang="fr-FR" sz="13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90399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r>
                        <a:rPr lang="fr-FR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MANAGEMENT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3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Führen</a:t>
                      </a:r>
                      <a:r>
                        <a:rPr lang="fr-FR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Sie</a:t>
                      </a:r>
                      <a:r>
                        <a:rPr lang="fr-FR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hier </a:t>
                      </a:r>
                      <a:r>
                        <a:rPr lang="fr-FR" sz="13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Ihre</a:t>
                      </a:r>
                      <a:r>
                        <a:rPr lang="fr-FR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wichtigsten</a:t>
                      </a:r>
                      <a:r>
                        <a:rPr lang="fr-FR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Managementkenntnisse</a:t>
                      </a:r>
                      <a:r>
                        <a:rPr lang="fr-FR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auf</a:t>
                      </a:r>
                      <a:endParaRPr lang="fr-FR" sz="13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fr-FR" sz="13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Führen</a:t>
                      </a:r>
                      <a:r>
                        <a:rPr lang="fr-FR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Sie</a:t>
                      </a:r>
                      <a:r>
                        <a:rPr lang="fr-FR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hier </a:t>
                      </a:r>
                      <a:r>
                        <a:rPr lang="fr-FR" sz="13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Ihre</a:t>
                      </a:r>
                      <a:r>
                        <a:rPr lang="fr-FR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wichtigsten</a:t>
                      </a:r>
                      <a:r>
                        <a:rPr lang="fr-FR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Managementkenntnisse</a:t>
                      </a:r>
                      <a:r>
                        <a:rPr lang="fr-FR" sz="13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3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auf</a:t>
                      </a:r>
                      <a:endParaRPr lang="fr-FR" sz="13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2214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  <a:defRPr/>
                      </a:pPr>
                      <a:endParaRPr lang="fr-FR" sz="1200" b="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8530551"/>
              </p:ext>
            </p:extLst>
          </p:nvPr>
        </p:nvGraphicFramePr>
        <p:xfrm>
          <a:off x="110460" y="7311289"/>
          <a:ext cx="2966020" cy="3100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6020"/>
              </a:tblGrid>
              <a:tr h="40008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1800" b="0" i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Calibri"/>
                        </a:rPr>
                        <a:t>Ausbildung</a:t>
                      </a:r>
                      <a:endParaRPr lang="fr-FR" sz="1800" b="0" i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00187"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AUSBILDUNG </a:t>
                      </a:r>
                      <a:r>
                        <a:rPr lang="fr-FR" sz="12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| 2000 – 2003</a:t>
                      </a:r>
                    </a:p>
                    <a:p>
                      <a:r>
                        <a:rPr lang="de-DE" sz="1200" dirty="0" smtClean="0">
                          <a:solidFill>
                            <a:srgbClr val="404040"/>
                          </a:solidFill>
                          <a:cs typeface="Calibri"/>
                        </a:rPr>
                        <a:t>Beschreiben Sie die Besonderheiten dieser Ausbildung: Diplome, spezielle Optionen , </a:t>
                      </a:r>
                      <a:r>
                        <a:rPr lang="de-DE" sz="1200" dirty="0" err="1" smtClean="0">
                          <a:solidFill>
                            <a:srgbClr val="404040"/>
                          </a:solidFill>
                          <a:cs typeface="Calibri"/>
                        </a:rPr>
                        <a:t>etc</a:t>
                      </a:r>
                      <a:r>
                        <a:rPr lang="de-DE" sz="1200" dirty="0" smtClean="0">
                          <a:solidFill>
                            <a:srgbClr val="404040"/>
                          </a:solidFill>
                          <a:cs typeface="Calibri"/>
                        </a:rPr>
                        <a:t> ...</a:t>
                      </a:r>
                      <a:endParaRPr lang="de-DE" sz="1200" dirty="0" smtClean="0">
                        <a:solidFill>
                          <a:srgbClr val="404040"/>
                        </a:solidFill>
                        <a:effectLst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00187"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AUSBILDUNG </a:t>
                      </a:r>
                      <a:r>
                        <a:rPr lang="fr-FR" sz="12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| 2000 – 2003</a:t>
                      </a:r>
                    </a:p>
                    <a:p>
                      <a:r>
                        <a:rPr lang="de-DE" sz="1200" dirty="0" smtClean="0">
                          <a:solidFill>
                            <a:srgbClr val="404040"/>
                          </a:solidFill>
                          <a:cs typeface="Calibri"/>
                        </a:rPr>
                        <a:t>Beschreiben Sie die Besonderheiten dieser Ausbildung: Diplome, spezielle Optionen , </a:t>
                      </a:r>
                      <a:r>
                        <a:rPr lang="de-DE" sz="1200" dirty="0" err="1" smtClean="0">
                          <a:solidFill>
                            <a:srgbClr val="404040"/>
                          </a:solidFill>
                          <a:cs typeface="Calibri"/>
                        </a:rPr>
                        <a:t>etc</a:t>
                      </a:r>
                      <a:r>
                        <a:rPr lang="de-DE" sz="1200" dirty="0" smtClean="0">
                          <a:solidFill>
                            <a:srgbClr val="404040"/>
                          </a:solidFill>
                          <a:cs typeface="Calibri"/>
                        </a:rPr>
                        <a:t> ...</a:t>
                      </a:r>
                      <a:endParaRPr lang="de-DE" sz="1200" dirty="0" smtClean="0">
                        <a:solidFill>
                          <a:srgbClr val="404040"/>
                        </a:solidFill>
                        <a:effectLst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00187"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AUSBILDUNG </a:t>
                      </a:r>
                      <a:r>
                        <a:rPr lang="fr-FR" sz="12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| 2000 – 2003</a:t>
                      </a:r>
                    </a:p>
                    <a:p>
                      <a:r>
                        <a:rPr lang="de-DE" sz="1200" dirty="0" smtClean="0">
                          <a:solidFill>
                            <a:srgbClr val="404040"/>
                          </a:solidFill>
                          <a:cs typeface="Calibri"/>
                        </a:rPr>
                        <a:t>Beschreiben Sie die Besonderheiten dieser Ausbildung: Diplome, spezielle Optionen , </a:t>
                      </a:r>
                      <a:r>
                        <a:rPr lang="de-DE" sz="1200" dirty="0" err="1" smtClean="0">
                          <a:solidFill>
                            <a:srgbClr val="404040"/>
                          </a:solidFill>
                          <a:cs typeface="Calibri"/>
                        </a:rPr>
                        <a:t>etc</a:t>
                      </a:r>
                      <a:r>
                        <a:rPr lang="de-DE" sz="1200" dirty="0" smtClean="0">
                          <a:solidFill>
                            <a:srgbClr val="404040"/>
                          </a:solidFill>
                          <a:cs typeface="Calibri"/>
                        </a:rPr>
                        <a:t> ...</a:t>
                      </a:r>
                      <a:endParaRPr lang="de-DE" sz="1200" dirty="0" smtClean="0">
                        <a:solidFill>
                          <a:srgbClr val="404040"/>
                        </a:solidFill>
                        <a:effectLst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156526" y="1326607"/>
            <a:ext cx="28352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rgbClr val="000000"/>
                </a:solidFill>
              </a:rPr>
              <a:t>Mail : </a:t>
            </a:r>
            <a:r>
              <a:rPr lang="fr-FR" sz="1200" dirty="0" smtClean="0">
                <a:solidFill>
                  <a:srgbClr val="000000"/>
                </a:solidFill>
              </a:rPr>
              <a:t>vorename</a:t>
            </a:r>
            <a:r>
              <a:rPr lang="fr-FR" sz="1200" dirty="0" smtClean="0">
                <a:solidFill>
                  <a:srgbClr val="000000"/>
                </a:solidFill>
              </a:rPr>
              <a:t>.name@mail.com </a:t>
            </a:r>
            <a:endParaRPr lang="fr-FR" sz="1200" dirty="0">
              <a:solidFill>
                <a:srgbClr val="000000"/>
              </a:solidFill>
            </a:endParaRPr>
          </a:p>
          <a:p>
            <a:r>
              <a:rPr lang="fr-FR" sz="1200" dirty="0" smtClean="0">
                <a:solidFill>
                  <a:srgbClr val="000000"/>
                </a:solidFill>
              </a:rPr>
              <a:t>Tel : </a:t>
            </a:r>
            <a:r>
              <a:rPr lang="fr-FR" sz="1200" dirty="0" smtClean="0">
                <a:solidFill>
                  <a:srgbClr val="000000"/>
                </a:solidFill>
              </a:rPr>
              <a:t>01234 567891</a:t>
            </a:r>
            <a:endParaRPr lang="fr-FR" sz="1200" dirty="0">
              <a:solidFill>
                <a:srgbClr val="000000"/>
              </a:solidFill>
            </a:endParaRPr>
          </a:p>
          <a:p>
            <a:r>
              <a:rPr lang="fr-FR" sz="1200" dirty="0" err="1" smtClean="0">
                <a:solidFill>
                  <a:srgbClr val="000000"/>
                </a:solidFill>
              </a:rPr>
              <a:t>Adr</a:t>
            </a:r>
            <a:r>
              <a:rPr lang="fr-FR" sz="1200" dirty="0" smtClean="0">
                <a:solidFill>
                  <a:srgbClr val="000000"/>
                </a:solidFill>
              </a:rPr>
              <a:t> : </a:t>
            </a:r>
            <a:r>
              <a:rPr lang="de-DE" sz="1200" dirty="0">
                <a:cs typeface="Arial" pitchFamily="34" charset="0"/>
              </a:rPr>
              <a:t>HAUPTSTRASSE 15, 28000 BREMEN</a:t>
            </a:r>
          </a:p>
          <a:p>
            <a:endParaRPr lang="fr-FR" sz="1200" dirty="0">
              <a:solidFill>
                <a:srgbClr val="00000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217205" y="3920353"/>
            <a:ext cx="269853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Über</a:t>
            </a: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 </a:t>
            </a:r>
            <a:r>
              <a:rPr lang="fr-FR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Mich</a:t>
            </a:r>
            <a:endParaRPr lang="fr-FR" dirty="0" smtClean="0">
              <a:solidFill>
                <a:schemeClr val="tx1">
                  <a:lumMod val="50000"/>
                  <a:lumOff val="50000"/>
                </a:schemeClr>
              </a:solidFill>
              <a:cs typeface="Calibri"/>
            </a:endParaRPr>
          </a:p>
          <a:p>
            <a:pPr>
              <a:defRPr/>
            </a:pPr>
            <a:r>
              <a:rPr lang="fr-FR" sz="1200" dirty="0" smtClean="0">
                <a:cs typeface="Calibri"/>
              </a:rPr>
              <a:t/>
            </a:r>
            <a:br>
              <a:rPr lang="fr-FR" sz="1200" dirty="0" smtClean="0">
                <a:cs typeface="Calibri"/>
              </a:rPr>
            </a:br>
            <a:r>
              <a:rPr lang="de-DE" sz="1200" dirty="0">
                <a:cs typeface="Arial"/>
              </a:rPr>
              <a:t>Beschreiben Sie kurz Ihre Karriere, Ihre Hauptkompetenzen für den Job und Ihre Karriereziele . Dies ist eigentlich eine Einführung zu Ihrer Bewerbung. </a:t>
            </a:r>
            <a:r>
              <a:rPr lang="fr-FR" sz="1200" dirty="0" smtClean="0">
                <a:cs typeface="Calibri"/>
              </a:rPr>
              <a:t> </a:t>
            </a:r>
            <a:endParaRPr lang="fr-FR" sz="12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5176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237</Words>
  <Application>Microsoft Office PowerPoint</Application>
  <PresentationFormat>Personnalisé</PresentationFormat>
  <Paragraphs>42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Sabine</cp:lastModifiedBy>
  <cp:revision>16</cp:revision>
  <dcterms:created xsi:type="dcterms:W3CDTF">2015-06-26T06:14:36Z</dcterms:created>
  <dcterms:modified xsi:type="dcterms:W3CDTF">2016-12-02T02:59:21Z</dcterms:modified>
</cp:coreProperties>
</file>