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959"/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F2464-102B-BC4D-9853-1246DE93A2D8}" v="26" dt="2020-08-19T22:03:59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31"/>
  </p:normalViewPr>
  <p:slideViewPr>
    <p:cSldViewPr snapToGrid="0" snapToObjects="1">
      <p:cViewPr>
        <p:scale>
          <a:sx n="155" d="100"/>
          <a:sy n="155" d="100"/>
        </p:scale>
        <p:origin x="1824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5EF2464-102B-BC4D-9853-1246DE93A2D8}"/>
    <pc:docChg chg="modSld">
      <pc:chgData name="Axel Maille" userId="065ad68c099279a8" providerId="LiveId" clId="{75EF2464-102B-BC4D-9853-1246DE93A2D8}" dt="2020-08-19T22:04:40.760" v="154" actId="122"/>
      <pc:docMkLst>
        <pc:docMk/>
      </pc:docMkLst>
      <pc:sldChg chg="modSp mod">
        <pc:chgData name="Axel Maille" userId="065ad68c099279a8" providerId="LiveId" clId="{75EF2464-102B-BC4D-9853-1246DE93A2D8}" dt="2020-08-19T22:04:40.760" v="154" actId="122"/>
        <pc:sldMkLst>
          <pc:docMk/>
          <pc:sldMk cId="877948289" sldId="256"/>
        </pc:sldMkLst>
        <pc:spChg chg="mod">
          <ac:chgData name="Axel Maille" userId="065ad68c099279a8" providerId="LiveId" clId="{75EF2464-102B-BC4D-9853-1246DE93A2D8}" dt="2020-08-19T22:04:40.760" v="154" actId="122"/>
          <ac:spMkLst>
            <pc:docMk/>
            <pc:sldMk cId="877948289" sldId="256"/>
            <ac:spMk id="5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9:06.585" v="77" actId="20577"/>
          <ac:spMkLst>
            <pc:docMk/>
            <pc:sldMk cId="877948289" sldId="256"/>
            <ac:spMk id="11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6:01.906" v="27" actId="20577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6:35.174" v="32" actId="108"/>
          <ac:spMkLst>
            <pc:docMk/>
            <pc:sldMk cId="877948289" sldId="256"/>
            <ac:spMk id="13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7:15.407" v="36" actId="1076"/>
          <ac:spMkLst>
            <pc:docMk/>
            <pc:sldMk cId="877948289" sldId="256"/>
            <ac:spMk id="14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4:54.009" v="14" actId="108"/>
          <ac:spMkLst>
            <pc:docMk/>
            <pc:sldMk cId="877948289" sldId="256"/>
            <ac:spMk id="25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3:34.928" v="129"/>
          <ac:spMkLst>
            <pc:docMk/>
            <pc:sldMk cId="877948289" sldId="256"/>
            <ac:spMk id="27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4:21.224" v="152" actId="20577"/>
          <ac:spMkLst>
            <pc:docMk/>
            <pc:sldMk cId="877948289" sldId="256"/>
            <ac:spMk id="28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5:35.480" v="19" actId="108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1:54.378" v="118" actId="108"/>
          <ac:spMkLst>
            <pc:docMk/>
            <pc:sldMk cId="877948289" sldId="256"/>
            <ac:spMk id="34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1:35.500" v="103" actId="14100"/>
          <ac:spMkLst>
            <pc:docMk/>
            <pc:sldMk cId="877948289" sldId="256"/>
            <ac:spMk id="51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1:39.690" v="107" actId="20577"/>
          <ac:spMkLst>
            <pc:docMk/>
            <pc:sldMk cId="877948289" sldId="256"/>
            <ac:spMk id="52" creationId="{00000000-0000-0000-0000-000000000000}"/>
          </ac:spMkLst>
        </pc:spChg>
        <pc:spChg chg="mod">
          <ac:chgData name="Axel Maille" userId="065ad68c099279a8" providerId="LiveId" clId="{75EF2464-102B-BC4D-9853-1246DE93A2D8}" dt="2020-08-19T22:01:48.856" v="117" actId="14100"/>
          <ac:spMkLst>
            <pc:docMk/>
            <pc:sldMk cId="877948289" sldId="256"/>
            <ac:spMk id="53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7:43.432" v="39" actId="108"/>
          <ac:spMkLst>
            <pc:docMk/>
            <pc:sldMk cId="877948289" sldId="256"/>
            <ac:spMk id="69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9:46.150" v="84" actId="14100"/>
          <ac:spMkLst>
            <pc:docMk/>
            <pc:sldMk cId="877948289" sldId="256"/>
            <ac:spMk id="71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9:38.725" v="82" actId="108"/>
          <ac:spMkLst>
            <pc:docMk/>
            <pc:sldMk cId="877948289" sldId="256"/>
            <ac:spMk id="72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9:36.139" v="81" actId="108"/>
          <ac:spMkLst>
            <pc:docMk/>
            <pc:sldMk cId="877948289" sldId="256"/>
            <ac:spMk id="83" creationId="{00000000-0000-0000-0000-000000000000}"/>
          </ac:spMkLst>
        </pc:spChg>
        <pc:spChg chg="mod">
          <ac:chgData name="Axel Maille" userId="065ad68c099279a8" providerId="LiveId" clId="{75EF2464-102B-BC4D-9853-1246DE93A2D8}" dt="2020-08-19T21:54:28.985" v="10" actId="20577"/>
          <ac:spMkLst>
            <pc:docMk/>
            <pc:sldMk cId="877948289" sldId="256"/>
            <ac:spMk id="96" creationId="{7D19BD33-DFB9-1649-A2F3-0B7E6B2F4EEE}"/>
          </ac:spMkLst>
        </pc:spChg>
        <pc:spChg chg="mod">
          <ac:chgData name="Axel Maille" userId="065ad68c099279a8" providerId="LiveId" clId="{75EF2464-102B-BC4D-9853-1246DE93A2D8}" dt="2020-08-19T22:00:22.987" v="89" actId="108"/>
          <ac:spMkLst>
            <pc:docMk/>
            <pc:sldMk cId="877948289" sldId="256"/>
            <ac:spMk id="104" creationId="{7B01DFE1-C35A-0347-8F03-737517311F89}"/>
          </ac:spMkLst>
        </pc:spChg>
        <pc:spChg chg="mod">
          <ac:chgData name="Axel Maille" userId="065ad68c099279a8" providerId="LiveId" clId="{75EF2464-102B-BC4D-9853-1246DE93A2D8}" dt="2020-08-19T22:00:26.466" v="90" actId="108"/>
          <ac:spMkLst>
            <pc:docMk/>
            <pc:sldMk cId="877948289" sldId="256"/>
            <ac:spMk id="105" creationId="{601A8CE3-A769-5942-AB57-C121AD51D767}"/>
          </ac:spMkLst>
        </pc:spChg>
        <pc:spChg chg="mod">
          <ac:chgData name="Axel Maille" userId="065ad68c099279a8" providerId="LiveId" clId="{75EF2464-102B-BC4D-9853-1246DE93A2D8}" dt="2020-08-19T22:00:29.424" v="91" actId="108"/>
          <ac:spMkLst>
            <pc:docMk/>
            <pc:sldMk cId="877948289" sldId="256"/>
            <ac:spMk id="106" creationId="{2680DDE6-0B42-F84D-8F4D-BD351A50D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19/08/2020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47580" y="54892"/>
            <a:ext cx="248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15959"/>
                </a:solidFill>
              </a:rPr>
              <a:t>Vincent CLAUS</a:t>
            </a:r>
            <a:endParaRPr lang="fr-FR" sz="3200" dirty="0">
              <a:solidFill>
                <a:srgbClr val="F15959"/>
              </a:solidFill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355402" y="2874075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Adresse :</a:t>
            </a:r>
          </a:p>
          <a:p>
            <a:pPr algn="ctr">
              <a:lnSpc>
                <a:spcPts val="1100"/>
              </a:lnSpc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</a:rPr>
              <a:t>HAUPTSTRASSE 15, </a:t>
            </a:r>
          </a:p>
          <a:p>
            <a:pPr algn="ctr">
              <a:lnSpc>
                <a:spcPts val="1100"/>
              </a:lnSpc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</a:rPr>
              <a:t>28000 BREMEN</a:t>
            </a:r>
            <a:b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</a:rPr>
            </a:b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Tel.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012 345 789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123 456 789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Twitter.com</a:t>
            </a:r>
            <a:r>
              <a:rPr lang="fr-FR" sz="1000" dirty="0">
                <a:cs typeface="Proxima Nova Rg"/>
              </a:rPr>
              <a:t>/--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Facebook.com</a:t>
            </a:r>
            <a:r>
              <a:rPr lang="fr-FR" sz="1000" dirty="0">
                <a:cs typeface="Proxima Nova Rg"/>
              </a:rPr>
              <a:t>/--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Mail :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mail@mail.com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1573364" y="2492432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KONTAKT.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1831489" y="5168419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400" b="1" dirty="0">
                <a:solidFill>
                  <a:srgbClr val="F15959"/>
                </a:solidFill>
              </a:rPr>
              <a:t>PRO</a:t>
            </a:r>
            <a:r>
              <a:rPr lang="de-DE" sz="1400" dirty="0"/>
              <a:t> </a:t>
            </a:r>
            <a:r>
              <a:rPr lang="de-DE" sz="1400" b="1" dirty="0">
                <a:solidFill>
                  <a:srgbClr val="F15959"/>
                </a:solidFill>
              </a:rPr>
              <a:t>ZIELE.</a:t>
            </a:r>
          </a:p>
        </p:txBody>
      </p:sp>
      <p:sp>
        <p:nvSpPr>
          <p:cNvPr id="14" name="object 122"/>
          <p:cNvSpPr txBox="1"/>
          <p:nvPr/>
        </p:nvSpPr>
        <p:spPr>
          <a:xfrm>
            <a:off x="1244873" y="5578166"/>
            <a:ext cx="2004397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de-DE" sz="1000" dirty="0"/>
              <a:t>Beschreiben Sie in wenigen Zeilen Ihre Schlüsselqualifikationen für die Position und Ihre Karriereziele. Sie können sie mit Aufzählungszeichen formatieren oder als Volltext belassen. </a:t>
            </a:r>
          </a:p>
          <a:p>
            <a:pPr algn="ctr" defTabSz="685800">
              <a:defRPr/>
            </a:pPr>
            <a:endParaRPr lang="de-DE" sz="1000" dirty="0"/>
          </a:p>
          <a:p>
            <a:pPr algn="ctr" defTabSz="685800">
              <a:defRPr/>
            </a:pPr>
            <a:r>
              <a:rPr lang="de-DE" sz="1000" dirty="0"/>
              <a:t>Dieser Bereich kann als Beginn einer Einführung in Ihr Anschreiben dienen. Seien Sie spezifisch, einfallsreich und zeigen Sie Ihr berufliches Potenzial.</a:t>
            </a:r>
            <a:endParaRPr lang="fr-FR" sz="10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282065" y="278039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53146" y="5456382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44873" y="639667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2"/>
          <p:cNvSpPr txBox="1"/>
          <p:nvPr/>
        </p:nvSpPr>
        <p:spPr>
          <a:xfrm>
            <a:off x="4990331" y="344354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de-DE" sz="1400" b="1" spc="-15" dirty="0">
                <a:solidFill>
                  <a:srgbClr val="F15959"/>
                </a:solidFill>
              </a:rPr>
              <a:t>AUSBILDUNG</a:t>
            </a:r>
            <a:r>
              <a:rPr lang="de-DE" sz="1400" dirty="0"/>
              <a:t>.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3887663" y="586754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3935108" y="820234"/>
            <a:ext cx="34355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de-DE" sz="1000" b="1" dirty="0">
                <a:solidFill>
                  <a:srgbClr val="284296"/>
                </a:solidFill>
              </a:rPr>
              <a:t>AUSBILDUNG</a:t>
            </a:r>
            <a:r>
              <a:rPr lang="de-DE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2000 – 2003</a:t>
            </a:r>
          </a:p>
          <a:p>
            <a:pPr algn="ctr"/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die Besonderheiten dieser Ausbildung: Diplome, spezielle Optionen , </a:t>
            </a:r>
            <a:r>
              <a:rPr lang="de-DE" sz="1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>
              <a:defRPr/>
            </a:pPr>
            <a:endParaRPr lang="fr-FR" sz="1000" dirty="0"/>
          </a:p>
          <a:p>
            <a:pPr lvl="0" algn="ctr" defTabSz="457200">
              <a:defRPr/>
            </a:pPr>
            <a:r>
              <a:rPr lang="de-DE" sz="1000" b="1" dirty="0">
                <a:solidFill>
                  <a:srgbClr val="284296"/>
                </a:solidFill>
              </a:rPr>
              <a:t>AUSBILDUNG</a:t>
            </a:r>
            <a:r>
              <a:rPr lang="de-DE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2000 – 2003</a:t>
            </a:r>
          </a:p>
          <a:p>
            <a:pPr algn="ctr"/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die Besonderheiten dieser Ausbildung: Diplome, spezielle Optionen , </a:t>
            </a:r>
            <a:r>
              <a:rPr lang="de-DE" sz="1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>
              <a:defRPr/>
            </a:pPr>
            <a:endParaRPr lang="fr-FR" sz="1000" dirty="0"/>
          </a:p>
          <a:p>
            <a:pPr lvl="0" algn="ctr" defTabSz="457200">
              <a:defRPr/>
            </a:pPr>
            <a:r>
              <a:rPr lang="de-DE" sz="1000" b="1" dirty="0">
                <a:solidFill>
                  <a:srgbClr val="284296"/>
                </a:solidFill>
              </a:rPr>
              <a:t>AUSBILDUNG</a:t>
            </a:r>
            <a:r>
              <a:rPr lang="de-DE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2000 – 2003</a:t>
            </a:r>
          </a:p>
          <a:p>
            <a:pPr algn="ctr"/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die Besonderheiten dieser Ausbildung: Diplome, spezielle Optionen , </a:t>
            </a:r>
            <a:r>
              <a:rPr lang="de-DE" sz="10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de-DE" sz="10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3991038" y="3618806"/>
            <a:ext cx="3379623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</a:t>
            </a:r>
          </a:p>
          <a:p>
            <a:pPr algn="ctr"/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 </a:t>
            </a:r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 </a:t>
            </a:r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 </a:t>
            </a:r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 </a:t>
            </a:r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r>
              <a:rPr lang="de-DE" sz="1000" b="1" dirty="0">
                <a:solidFill>
                  <a:srgbClr val="284296"/>
                </a:solidFill>
              </a:rPr>
              <a:t>FIRMENNAME</a:t>
            </a:r>
            <a:r>
              <a:rPr lang="de-DE" sz="10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2000 – 2003 – </a:t>
            </a:r>
            <a:r>
              <a:rPr lang="de-DE" sz="1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Stellung</a:t>
            </a:r>
          </a:p>
          <a:p>
            <a:pPr algn="ctr"/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 Sie hier Ihre Aufgaben dieser Stellung. Beschreiben Sie außerdem Ihre Projekte und die erzielten Resultate. </a:t>
            </a:r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/>
            <a:endParaRPr lang="de-DE" sz="1000" b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4869910" y="3028241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de-DE" b="1" spc="-15" dirty="0">
                <a:solidFill>
                  <a:srgbClr val="F15959"/>
                </a:solidFill>
              </a:rPr>
              <a:t>PRO</a:t>
            </a:r>
            <a:r>
              <a:rPr lang="de-DE" dirty="0"/>
              <a:t> </a:t>
            </a:r>
            <a:r>
              <a:rPr lang="de-DE" b="1" spc="-15" dirty="0">
                <a:solidFill>
                  <a:srgbClr val="F15959"/>
                </a:solidFill>
              </a:rPr>
              <a:t>ERFAHRUNG</a:t>
            </a:r>
            <a:r>
              <a:rPr lang="de-DE" dirty="0"/>
              <a:t>.</a:t>
            </a:r>
          </a:p>
        </p:txBody>
      </p:sp>
      <p:sp>
        <p:nvSpPr>
          <p:cNvPr id="30" name="object 111"/>
          <p:cNvSpPr/>
          <p:nvPr/>
        </p:nvSpPr>
        <p:spPr>
          <a:xfrm flipV="1">
            <a:off x="3912428" y="3304072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4625345" y="7617421"/>
            <a:ext cx="23346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COMPÉTENCES / LANGUES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3960343" y="7888311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569469" y="8132502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4414584" y="841186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BUCHHALTUNG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4414584" y="8691219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MANAGEMENT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5403201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5657163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5911125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6165087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6419050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5403201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5657163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5911125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6165087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6419050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5403201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5657163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5911125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6165087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6419050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512286" y="8977876"/>
            <a:ext cx="7598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PHP MY SQL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628720" y="9257235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HTML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625345" y="9536593"/>
            <a:ext cx="64801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ANALYTICS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5403201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5657163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5911126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6165088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6419050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5403201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5657163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5911126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6165088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6419050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5403201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5657163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5911126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6165088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6419050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1607320" y="7646070"/>
            <a:ext cx="129582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de-DE" sz="1400" b="1" dirty="0">
                <a:solidFill>
                  <a:srgbClr val="F15959"/>
                </a:solidFill>
              </a:rPr>
              <a:t>PERSÖNLICHKEIT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1263632" y="7934030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1196584" y="8132502"/>
            <a:ext cx="73740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ORGANISIERT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1351182" y="8411860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KREATIV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83" name="object 59"/>
          <p:cNvSpPr txBox="1"/>
          <p:nvPr/>
        </p:nvSpPr>
        <p:spPr>
          <a:xfrm>
            <a:off x="1393423" y="8683661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POSITIV</a:t>
            </a:r>
            <a:endParaRPr sz="1000" b="1" dirty="0">
              <a:solidFill>
                <a:srgbClr val="231F20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A8259-EC21-4740-9933-79A00AED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/>
          <a:stretch/>
        </p:blipFill>
        <p:spPr>
          <a:xfrm>
            <a:off x="13655" y="0"/>
            <a:ext cx="1033925" cy="10691813"/>
          </a:xfrm>
          <a:prstGeom prst="rect">
            <a:avLst/>
          </a:prstGeom>
        </p:spPr>
      </p:pic>
      <p:sp>
        <p:nvSpPr>
          <p:cNvPr id="96" name="Oval 16">
            <a:extLst>
              <a:ext uri="{FF2B5EF4-FFF2-40B4-BE49-F238E27FC236}">
                <a16:creationId xmlns:a16="http://schemas.microsoft.com/office/drawing/2014/main" id="{7D19BD33-DFB9-1649-A2F3-0B7E6B2F4EEE}"/>
              </a:ext>
            </a:extLst>
          </p:cNvPr>
          <p:cNvSpPr/>
          <p:nvPr/>
        </p:nvSpPr>
        <p:spPr>
          <a:xfrm>
            <a:off x="1510294" y="795934"/>
            <a:ext cx="1473554" cy="1394771"/>
          </a:xfrm>
          <a:prstGeom prst="ellipse">
            <a:avLst/>
          </a:prstGeom>
          <a:solidFill>
            <a:srgbClr val="F1595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02" name="object 115">
            <a:extLst>
              <a:ext uri="{FF2B5EF4-FFF2-40B4-BE49-F238E27FC236}">
                <a16:creationId xmlns:a16="http://schemas.microsoft.com/office/drawing/2014/main" id="{4A625A75-16B1-B049-A65E-5CDD24CFAD01}"/>
              </a:ext>
            </a:extLst>
          </p:cNvPr>
          <p:cNvSpPr txBox="1"/>
          <p:nvPr/>
        </p:nvSpPr>
        <p:spPr>
          <a:xfrm>
            <a:off x="1681568" y="9239024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ANGLAIS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A2A30799-EF42-D544-A768-7A0B5C4907C9}"/>
              </a:ext>
            </a:extLst>
          </p:cNvPr>
          <p:cNvCxnSpPr/>
          <p:nvPr/>
        </p:nvCxnSpPr>
        <p:spPr>
          <a:xfrm>
            <a:off x="1227912" y="952698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ject 47">
            <a:extLst>
              <a:ext uri="{FF2B5EF4-FFF2-40B4-BE49-F238E27FC236}">
                <a16:creationId xmlns:a16="http://schemas.microsoft.com/office/drawing/2014/main" id="{7B01DFE1-C35A-0347-8F03-737517311F89}"/>
              </a:ext>
            </a:extLst>
          </p:cNvPr>
          <p:cNvSpPr txBox="1"/>
          <p:nvPr/>
        </p:nvSpPr>
        <p:spPr>
          <a:xfrm>
            <a:off x="1205171" y="9725456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DEUTSCHE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5" name="object 48">
            <a:extLst>
              <a:ext uri="{FF2B5EF4-FFF2-40B4-BE49-F238E27FC236}">
                <a16:creationId xmlns:a16="http://schemas.microsoft.com/office/drawing/2014/main" id="{601A8CE3-A769-5942-AB57-C121AD51D767}"/>
              </a:ext>
            </a:extLst>
          </p:cNvPr>
          <p:cNvSpPr txBox="1"/>
          <p:nvPr/>
        </p:nvSpPr>
        <p:spPr>
          <a:xfrm>
            <a:off x="1315462" y="10004814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ENGLISCH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106" name="object 59">
            <a:extLst>
              <a:ext uri="{FF2B5EF4-FFF2-40B4-BE49-F238E27FC236}">
                <a16:creationId xmlns:a16="http://schemas.microsoft.com/office/drawing/2014/main" id="{2680DDE6-0B42-F84D-8F4D-BD351A50DC48}"/>
              </a:ext>
            </a:extLst>
          </p:cNvPr>
          <p:cNvSpPr txBox="1"/>
          <p:nvPr/>
        </p:nvSpPr>
        <p:spPr>
          <a:xfrm>
            <a:off x="1253146" y="10276615"/>
            <a:ext cx="66238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de-DE" sz="1000" b="1" dirty="0">
                <a:solidFill>
                  <a:srgbClr val="231F20"/>
                </a:solidFill>
              </a:rPr>
              <a:t>ITALIENISCH</a:t>
            </a:r>
            <a:endParaRPr sz="1000" b="1" dirty="0">
              <a:solidFill>
                <a:srgbClr val="231F2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E4EFB-9A23-4A4D-B8FC-5B9960A26DF8}"/>
              </a:ext>
            </a:extLst>
          </p:cNvPr>
          <p:cNvSpPr/>
          <p:nvPr/>
        </p:nvSpPr>
        <p:spPr>
          <a:xfrm>
            <a:off x="2081288" y="813417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06A8FAC-DB10-C745-A438-B8639D7C7366}"/>
              </a:ext>
            </a:extLst>
          </p:cNvPr>
          <p:cNvSpPr/>
          <p:nvPr/>
        </p:nvSpPr>
        <p:spPr>
          <a:xfrm>
            <a:off x="2081288" y="842060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5C21821-7398-B447-BB41-5B01FF3BD500}"/>
              </a:ext>
            </a:extLst>
          </p:cNvPr>
          <p:cNvSpPr/>
          <p:nvPr/>
        </p:nvSpPr>
        <p:spPr>
          <a:xfrm>
            <a:off x="2081288" y="869644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7CEC8F9-C3C4-6B42-92B9-AE8543226782}"/>
              </a:ext>
            </a:extLst>
          </p:cNvPr>
          <p:cNvSpPr/>
          <p:nvPr/>
        </p:nvSpPr>
        <p:spPr>
          <a:xfrm>
            <a:off x="2055864" y="971773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ED0EE79-87ED-C748-B42C-B4B45ACB258A}"/>
              </a:ext>
            </a:extLst>
          </p:cNvPr>
          <p:cNvSpPr/>
          <p:nvPr/>
        </p:nvSpPr>
        <p:spPr>
          <a:xfrm>
            <a:off x="2055864" y="1000416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F331666-8365-534A-A2EA-FC3E48B05AC4}"/>
              </a:ext>
            </a:extLst>
          </p:cNvPr>
          <p:cNvSpPr/>
          <p:nvPr/>
        </p:nvSpPr>
        <p:spPr>
          <a:xfrm>
            <a:off x="2055864" y="1028000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>
            <a:extLst>
              <a:ext uri="{FF2B5EF4-FFF2-40B4-BE49-F238E27FC236}">
                <a16:creationId xmlns:a16="http://schemas.microsoft.com/office/drawing/2014/main" id="{1D3B02DE-7AE9-FC41-A136-18C63EE9F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 r="41258"/>
          <a:stretch/>
        </p:blipFill>
        <p:spPr>
          <a:xfrm>
            <a:off x="3534976" y="-1"/>
            <a:ext cx="30976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324</Words>
  <Application>Microsoft Macintosh PowerPoint</Application>
  <PresentationFormat>Personnalisé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22</cp:revision>
  <dcterms:created xsi:type="dcterms:W3CDTF">2017-11-03T15:47:36Z</dcterms:created>
  <dcterms:modified xsi:type="dcterms:W3CDTF">2020-08-19T22:04:50Z</dcterms:modified>
</cp:coreProperties>
</file>