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562850" cy="10688638"/>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AFAFA"/>
    <a:srgbClr val="FCFCFC"/>
    <a:srgbClr val="FBFFF8"/>
    <a:srgbClr val="F0FFDA"/>
    <a:srgbClr val="EAF9D4"/>
    <a:srgbClr val="E5F4D0"/>
    <a:srgbClr val="BDD79B"/>
    <a:srgbClr val="D3E2C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2DEC43-60FC-D04A-BBA9-BCD26BEA4ECC}" v="31" dt="2020-08-25T21:00:54.9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28"/>
    <p:restoredTop sz="94694"/>
  </p:normalViewPr>
  <p:slideViewPr>
    <p:cSldViewPr snapToGrid="0" snapToObjects="1">
      <p:cViewPr>
        <p:scale>
          <a:sx n="135" d="100"/>
          <a:sy n="135" d="100"/>
        </p:scale>
        <p:origin x="376" y="-4224"/>
      </p:cViewPr>
      <p:guideLst>
        <p:guide orient="horz" pos="3367"/>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xel Maille" userId="065ad68c099279a8" providerId="LiveId" clId="{3B2DEC43-60FC-D04A-BBA9-BCD26BEA4ECC}"/>
    <pc:docChg chg="modSld">
      <pc:chgData name="Axel Maille" userId="065ad68c099279a8" providerId="LiveId" clId="{3B2DEC43-60FC-D04A-BBA9-BCD26BEA4ECC}" dt="2020-08-25T21:00:56.371" v="115" actId="108"/>
      <pc:docMkLst>
        <pc:docMk/>
      </pc:docMkLst>
      <pc:sldChg chg="modSp mod">
        <pc:chgData name="Axel Maille" userId="065ad68c099279a8" providerId="LiveId" clId="{3B2DEC43-60FC-D04A-BBA9-BCD26BEA4ECC}" dt="2020-08-25T21:00:56.371" v="115" actId="108"/>
        <pc:sldMkLst>
          <pc:docMk/>
          <pc:sldMk cId="3860218860" sldId="256"/>
        </pc:sldMkLst>
        <pc:spChg chg="mod">
          <ac:chgData name="Axel Maille" userId="065ad68c099279a8" providerId="LiveId" clId="{3B2DEC43-60FC-D04A-BBA9-BCD26BEA4ECC}" dt="2020-08-25T20:55:20.974" v="22" actId="20577"/>
          <ac:spMkLst>
            <pc:docMk/>
            <pc:sldMk cId="3860218860" sldId="256"/>
            <ac:spMk id="7" creationId="{00000000-0000-0000-0000-000000000000}"/>
          </ac:spMkLst>
        </pc:spChg>
        <pc:spChg chg="mod">
          <ac:chgData name="Axel Maille" userId="065ad68c099279a8" providerId="LiveId" clId="{3B2DEC43-60FC-D04A-BBA9-BCD26BEA4ECC}" dt="2020-08-25T20:55:44.773" v="26" actId="14100"/>
          <ac:spMkLst>
            <pc:docMk/>
            <pc:sldMk cId="3860218860" sldId="256"/>
            <ac:spMk id="8" creationId="{00000000-0000-0000-0000-000000000000}"/>
          </ac:spMkLst>
        </pc:spChg>
        <pc:spChg chg="mod">
          <ac:chgData name="Axel Maille" userId="065ad68c099279a8" providerId="LiveId" clId="{3B2DEC43-60FC-D04A-BBA9-BCD26BEA4ECC}" dt="2020-08-25T20:58:26.382" v="84" actId="20577"/>
          <ac:spMkLst>
            <pc:docMk/>
            <pc:sldMk cId="3860218860" sldId="256"/>
            <ac:spMk id="197" creationId="{00000000-0000-0000-0000-000000000000}"/>
          </ac:spMkLst>
        </pc:spChg>
        <pc:spChg chg="mod">
          <ac:chgData name="Axel Maille" userId="065ad68c099279a8" providerId="LiveId" clId="{3B2DEC43-60FC-D04A-BBA9-BCD26BEA4ECC}" dt="2020-08-25T20:58:55.714" v="90" actId="2711"/>
          <ac:spMkLst>
            <pc:docMk/>
            <pc:sldMk cId="3860218860" sldId="256"/>
            <ac:spMk id="198" creationId="{00000000-0000-0000-0000-000000000000}"/>
          </ac:spMkLst>
        </pc:spChg>
        <pc:spChg chg="mod">
          <ac:chgData name="Axel Maille" userId="065ad68c099279a8" providerId="LiveId" clId="{3B2DEC43-60FC-D04A-BBA9-BCD26BEA4ECC}" dt="2020-08-25T20:58:01.637" v="51" actId="207"/>
          <ac:spMkLst>
            <pc:docMk/>
            <pc:sldMk cId="3860218860" sldId="256"/>
            <ac:spMk id="199" creationId="{00000000-0000-0000-0000-000000000000}"/>
          </ac:spMkLst>
        </pc:spChg>
        <pc:graphicFrameChg chg="mod modGraphic">
          <ac:chgData name="Axel Maille" userId="065ad68c099279a8" providerId="LiveId" clId="{3B2DEC43-60FC-D04A-BBA9-BCD26BEA4ECC}" dt="2020-08-25T20:59:42.386" v="98" actId="20577"/>
          <ac:graphicFrameMkLst>
            <pc:docMk/>
            <pc:sldMk cId="3860218860" sldId="256"/>
            <ac:graphicFrameMk id="9" creationId="{00000000-0000-0000-0000-000000000000}"/>
          </ac:graphicFrameMkLst>
        </pc:graphicFrameChg>
        <pc:graphicFrameChg chg="mod modGraphic">
          <ac:chgData name="Axel Maille" userId="065ad68c099279a8" providerId="LiveId" clId="{3B2DEC43-60FC-D04A-BBA9-BCD26BEA4ECC}" dt="2020-08-25T20:59:27.641" v="95" actId="20577"/>
          <ac:graphicFrameMkLst>
            <pc:docMk/>
            <pc:sldMk cId="3860218860" sldId="256"/>
            <ac:graphicFrameMk id="10" creationId="{00000000-0000-0000-0000-000000000000}"/>
          </ac:graphicFrameMkLst>
        </pc:graphicFrameChg>
        <pc:graphicFrameChg chg="mod modGraphic">
          <ac:chgData name="Axel Maille" userId="065ad68c099279a8" providerId="LiveId" clId="{3B2DEC43-60FC-D04A-BBA9-BCD26BEA4ECC}" dt="2020-08-25T21:00:54.904" v="114"/>
          <ac:graphicFrameMkLst>
            <pc:docMk/>
            <pc:sldMk cId="3860218860" sldId="256"/>
            <ac:graphicFrameMk id="11" creationId="{00000000-0000-0000-0000-000000000000}"/>
          </ac:graphicFrameMkLst>
        </pc:graphicFrameChg>
        <pc:graphicFrameChg chg="mod modGraphic">
          <ac:chgData name="Axel Maille" userId="065ad68c099279a8" providerId="LiveId" clId="{3B2DEC43-60FC-D04A-BBA9-BCD26BEA4ECC}" dt="2020-08-25T21:00:33.296" v="110" actId="108"/>
          <ac:graphicFrameMkLst>
            <pc:docMk/>
            <pc:sldMk cId="3860218860" sldId="256"/>
            <ac:graphicFrameMk id="52" creationId="{00000000-0000-0000-0000-000000000000}"/>
          </ac:graphicFrameMkLst>
        </pc:graphicFrameChg>
        <pc:graphicFrameChg chg="mod modGraphic">
          <ac:chgData name="Axel Maille" userId="065ad68c099279a8" providerId="LiveId" clId="{3B2DEC43-60FC-D04A-BBA9-BCD26BEA4ECC}" dt="2020-08-25T21:00:56.371" v="115" actId="108"/>
          <ac:graphicFrameMkLst>
            <pc:docMk/>
            <pc:sldMk cId="3860218860" sldId="256"/>
            <ac:graphicFrameMk id="171" creationId="{00000000-0000-0000-0000-00000000000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214" y="3320407"/>
            <a:ext cx="6428423" cy="2291129"/>
          </a:xfrm>
        </p:spPr>
        <p:txBody>
          <a:bodyPr/>
          <a:lstStyle/>
          <a:p>
            <a:r>
              <a:rPr lang="fr-FR"/>
              <a:t>Cliquez et modifiez le titre</a:t>
            </a:r>
          </a:p>
        </p:txBody>
      </p:sp>
      <p:sp>
        <p:nvSpPr>
          <p:cNvPr id="3" name="Sous-titre 2"/>
          <p:cNvSpPr>
            <a:spLocks noGrp="1"/>
          </p:cNvSpPr>
          <p:nvPr>
            <p:ph type="subTitle" idx="1"/>
          </p:nvPr>
        </p:nvSpPr>
        <p:spPr>
          <a:xfrm>
            <a:off x="1134428" y="6056895"/>
            <a:ext cx="5293995" cy="273154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0BD73B56-B742-144F-9862-3664F4E499EB}" type="datetimeFigureOut">
              <a:rPr lang="fr-FR" smtClean="0"/>
              <a:t>25/08/2020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07AAA91-78C7-CE4C-934C-0E6DF875C094}" type="slidenum">
              <a:rPr lang="fr-FR" smtClean="0"/>
              <a:t>‹N°›</a:t>
            </a:fld>
            <a:endParaRPr lang="fr-FR"/>
          </a:p>
        </p:txBody>
      </p:sp>
    </p:spTree>
    <p:extLst>
      <p:ext uri="{BB962C8B-B14F-4D97-AF65-F5344CB8AC3E}">
        <p14:creationId xmlns:p14="http://schemas.microsoft.com/office/powerpoint/2010/main" val="430017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BD73B56-B742-144F-9862-3664F4E499EB}" type="datetimeFigureOut">
              <a:rPr lang="fr-FR" smtClean="0"/>
              <a:t>25/08/2020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07AAA91-78C7-CE4C-934C-0E6DF875C094}" type="slidenum">
              <a:rPr lang="fr-FR" smtClean="0"/>
              <a:t>‹N°›</a:t>
            </a:fld>
            <a:endParaRPr lang="fr-FR"/>
          </a:p>
        </p:txBody>
      </p:sp>
    </p:spTree>
    <p:extLst>
      <p:ext uri="{BB962C8B-B14F-4D97-AF65-F5344CB8AC3E}">
        <p14:creationId xmlns:p14="http://schemas.microsoft.com/office/powerpoint/2010/main" val="850097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5084" y="668040"/>
            <a:ext cx="1407530" cy="1421440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312493" y="668040"/>
            <a:ext cx="4096544" cy="142144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BD73B56-B742-144F-9862-3664F4E499EB}" type="datetimeFigureOut">
              <a:rPr lang="fr-FR" smtClean="0"/>
              <a:t>25/08/2020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07AAA91-78C7-CE4C-934C-0E6DF875C094}" type="slidenum">
              <a:rPr lang="fr-FR" smtClean="0"/>
              <a:t>‹N°›</a:t>
            </a:fld>
            <a:endParaRPr lang="fr-FR"/>
          </a:p>
        </p:txBody>
      </p:sp>
    </p:spTree>
    <p:extLst>
      <p:ext uri="{BB962C8B-B14F-4D97-AF65-F5344CB8AC3E}">
        <p14:creationId xmlns:p14="http://schemas.microsoft.com/office/powerpoint/2010/main" val="2862054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BD73B56-B742-144F-9862-3664F4E499EB}" type="datetimeFigureOut">
              <a:rPr lang="fr-FR" smtClean="0"/>
              <a:t>25/08/2020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07AAA91-78C7-CE4C-934C-0E6DF875C094}" type="slidenum">
              <a:rPr lang="fr-FR" smtClean="0"/>
              <a:t>‹N°›</a:t>
            </a:fld>
            <a:endParaRPr lang="fr-FR"/>
          </a:p>
        </p:txBody>
      </p:sp>
    </p:spTree>
    <p:extLst>
      <p:ext uri="{BB962C8B-B14F-4D97-AF65-F5344CB8AC3E}">
        <p14:creationId xmlns:p14="http://schemas.microsoft.com/office/powerpoint/2010/main" val="2978249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413" y="6868441"/>
            <a:ext cx="6428423" cy="2122882"/>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597413" y="4530301"/>
            <a:ext cx="6428423" cy="233813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0BD73B56-B742-144F-9862-3664F4E499EB}" type="datetimeFigureOut">
              <a:rPr lang="fr-FR" smtClean="0"/>
              <a:t>25/08/2020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07AAA91-78C7-CE4C-934C-0E6DF875C094}" type="slidenum">
              <a:rPr lang="fr-FR" smtClean="0"/>
              <a:t>‹N°›</a:t>
            </a:fld>
            <a:endParaRPr lang="fr-FR"/>
          </a:p>
        </p:txBody>
      </p:sp>
    </p:spTree>
    <p:extLst>
      <p:ext uri="{BB962C8B-B14F-4D97-AF65-F5344CB8AC3E}">
        <p14:creationId xmlns:p14="http://schemas.microsoft.com/office/powerpoint/2010/main" val="2506158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312493"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190577"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0BD73B56-B742-144F-9862-3664F4E499EB}" type="datetimeFigureOut">
              <a:rPr lang="fr-FR" smtClean="0"/>
              <a:t>25/08/2020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07AAA91-78C7-CE4C-934C-0E6DF875C094}" type="slidenum">
              <a:rPr lang="fr-FR" smtClean="0"/>
              <a:t>‹N°›</a:t>
            </a:fld>
            <a:endParaRPr lang="fr-FR"/>
          </a:p>
        </p:txBody>
      </p:sp>
    </p:spTree>
    <p:extLst>
      <p:ext uri="{BB962C8B-B14F-4D97-AF65-F5344CB8AC3E}">
        <p14:creationId xmlns:p14="http://schemas.microsoft.com/office/powerpoint/2010/main" val="1162308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143" y="428041"/>
            <a:ext cx="6806565" cy="178144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78143" y="2392573"/>
            <a:ext cx="3341572"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78143" y="3389684"/>
            <a:ext cx="3341572"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841823" y="2392573"/>
            <a:ext cx="3342885"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841823" y="3389684"/>
            <a:ext cx="3342885"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0BD73B56-B742-144F-9862-3664F4E499EB}" type="datetimeFigureOut">
              <a:rPr lang="fr-FR" smtClean="0"/>
              <a:t>25/08/2020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07AAA91-78C7-CE4C-934C-0E6DF875C094}" type="slidenum">
              <a:rPr lang="fr-FR" smtClean="0"/>
              <a:t>‹N°›</a:t>
            </a:fld>
            <a:endParaRPr lang="fr-FR"/>
          </a:p>
        </p:txBody>
      </p:sp>
    </p:spTree>
    <p:extLst>
      <p:ext uri="{BB962C8B-B14F-4D97-AF65-F5344CB8AC3E}">
        <p14:creationId xmlns:p14="http://schemas.microsoft.com/office/powerpoint/2010/main" val="3959789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0BD73B56-B742-144F-9862-3664F4E499EB}" type="datetimeFigureOut">
              <a:rPr lang="fr-FR" smtClean="0"/>
              <a:t>25/08/2020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07AAA91-78C7-CE4C-934C-0E6DF875C094}" type="slidenum">
              <a:rPr lang="fr-FR" smtClean="0"/>
              <a:t>‹N°›</a:t>
            </a:fld>
            <a:endParaRPr lang="fr-FR"/>
          </a:p>
        </p:txBody>
      </p:sp>
    </p:spTree>
    <p:extLst>
      <p:ext uri="{BB962C8B-B14F-4D97-AF65-F5344CB8AC3E}">
        <p14:creationId xmlns:p14="http://schemas.microsoft.com/office/powerpoint/2010/main" val="1056173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73B56-B742-144F-9862-3664F4E499EB}" type="datetimeFigureOut">
              <a:rPr lang="fr-FR" smtClean="0"/>
              <a:t>25/08/2020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07AAA91-78C7-CE4C-934C-0E6DF875C094}" type="slidenum">
              <a:rPr lang="fr-FR" smtClean="0"/>
              <a:t>‹N°›</a:t>
            </a:fld>
            <a:endParaRPr lang="fr-FR"/>
          </a:p>
        </p:txBody>
      </p:sp>
    </p:spTree>
    <p:extLst>
      <p:ext uri="{BB962C8B-B14F-4D97-AF65-F5344CB8AC3E}">
        <p14:creationId xmlns:p14="http://schemas.microsoft.com/office/powerpoint/2010/main" val="1549569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143" y="425566"/>
            <a:ext cx="2488126" cy="181113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2956864" y="425567"/>
            <a:ext cx="4227843" cy="91224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78143" y="2236697"/>
            <a:ext cx="2488126" cy="73113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0BD73B56-B742-144F-9862-3664F4E499EB}" type="datetimeFigureOut">
              <a:rPr lang="fr-FR" smtClean="0"/>
              <a:t>25/08/2020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07AAA91-78C7-CE4C-934C-0E6DF875C094}" type="slidenum">
              <a:rPr lang="fr-FR" smtClean="0"/>
              <a:t>‹N°›</a:t>
            </a:fld>
            <a:endParaRPr lang="fr-FR"/>
          </a:p>
        </p:txBody>
      </p:sp>
    </p:spTree>
    <p:extLst>
      <p:ext uri="{BB962C8B-B14F-4D97-AF65-F5344CB8AC3E}">
        <p14:creationId xmlns:p14="http://schemas.microsoft.com/office/powerpoint/2010/main" val="60100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372" y="7482047"/>
            <a:ext cx="4537710" cy="88329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482372" y="955049"/>
            <a:ext cx="4537710" cy="64131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482372" y="8365344"/>
            <a:ext cx="4537710" cy="1254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0BD73B56-B742-144F-9862-3664F4E499EB}" type="datetimeFigureOut">
              <a:rPr lang="fr-FR" smtClean="0"/>
              <a:t>25/08/2020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07AAA91-78C7-CE4C-934C-0E6DF875C094}" type="slidenum">
              <a:rPr lang="fr-FR" smtClean="0"/>
              <a:t>‹N°›</a:t>
            </a:fld>
            <a:endParaRPr lang="fr-FR"/>
          </a:p>
        </p:txBody>
      </p:sp>
    </p:spTree>
    <p:extLst>
      <p:ext uri="{BB962C8B-B14F-4D97-AF65-F5344CB8AC3E}">
        <p14:creationId xmlns:p14="http://schemas.microsoft.com/office/powerpoint/2010/main" val="563520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143" y="428041"/>
            <a:ext cx="6806565" cy="178144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78143" y="2494016"/>
            <a:ext cx="6806565" cy="705400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78143" y="9906785"/>
            <a:ext cx="1764665" cy="569071"/>
          </a:xfrm>
          <a:prstGeom prst="rect">
            <a:avLst/>
          </a:prstGeom>
        </p:spPr>
        <p:txBody>
          <a:bodyPr vert="horz" lIns="91440" tIns="45720" rIns="91440" bIns="45720" rtlCol="0" anchor="ctr"/>
          <a:lstStyle>
            <a:lvl1pPr algn="l">
              <a:defRPr sz="1200">
                <a:solidFill>
                  <a:schemeClr val="tx1">
                    <a:tint val="75000"/>
                  </a:schemeClr>
                </a:solidFill>
              </a:defRPr>
            </a:lvl1pPr>
          </a:lstStyle>
          <a:p>
            <a:fld id="{0BD73B56-B742-144F-9862-3664F4E499EB}" type="datetimeFigureOut">
              <a:rPr lang="fr-FR" smtClean="0"/>
              <a:t>25/08/2020</a:t>
            </a:fld>
            <a:endParaRPr lang="fr-FR"/>
          </a:p>
        </p:txBody>
      </p:sp>
      <p:sp>
        <p:nvSpPr>
          <p:cNvPr id="5" name="Espace réservé du pied de page 4"/>
          <p:cNvSpPr>
            <a:spLocks noGrp="1"/>
          </p:cNvSpPr>
          <p:nvPr>
            <p:ph type="ftr" sz="quarter" idx="3"/>
          </p:nvPr>
        </p:nvSpPr>
        <p:spPr>
          <a:xfrm>
            <a:off x="2583974" y="9906785"/>
            <a:ext cx="2394903" cy="5690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20043" y="9906785"/>
            <a:ext cx="1764665" cy="569071"/>
          </a:xfrm>
          <a:prstGeom prst="rect">
            <a:avLst/>
          </a:prstGeom>
        </p:spPr>
        <p:txBody>
          <a:bodyPr vert="horz" lIns="91440" tIns="45720" rIns="91440" bIns="45720" rtlCol="0" anchor="ctr"/>
          <a:lstStyle>
            <a:lvl1pPr algn="r">
              <a:defRPr sz="1200">
                <a:solidFill>
                  <a:schemeClr val="tx1">
                    <a:tint val="75000"/>
                  </a:schemeClr>
                </a:solidFill>
              </a:defRPr>
            </a:lvl1pPr>
          </a:lstStyle>
          <a:p>
            <a:fld id="{C07AAA91-78C7-CE4C-934C-0E6DF875C094}" type="slidenum">
              <a:rPr lang="fr-FR" smtClean="0"/>
              <a:t>‹N°›</a:t>
            </a:fld>
            <a:endParaRPr lang="fr-FR"/>
          </a:p>
        </p:txBody>
      </p:sp>
    </p:spTree>
    <p:extLst>
      <p:ext uri="{BB962C8B-B14F-4D97-AF65-F5344CB8AC3E}">
        <p14:creationId xmlns:p14="http://schemas.microsoft.com/office/powerpoint/2010/main" val="832281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7562851" cy="1502076"/>
          </a:xfrm>
          <a:prstGeom prst="rect">
            <a:avLst/>
          </a:prstGeom>
          <a:solidFill>
            <a:srgbClr val="D3E2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 name="Rectangle 4"/>
          <p:cNvSpPr/>
          <p:nvPr/>
        </p:nvSpPr>
        <p:spPr>
          <a:xfrm>
            <a:off x="0" y="10199914"/>
            <a:ext cx="7562851" cy="234331"/>
          </a:xfrm>
          <a:prstGeom prst="rect">
            <a:avLst/>
          </a:prstGeom>
          <a:solidFill>
            <a:srgbClr val="BDD7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 name="ZoneTexte 5"/>
          <p:cNvSpPr txBox="1"/>
          <p:nvPr/>
        </p:nvSpPr>
        <p:spPr>
          <a:xfrm>
            <a:off x="559832" y="5979657"/>
            <a:ext cx="6383779" cy="4708981"/>
          </a:xfrm>
          <a:prstGeom prst="rect">
            <a:avLst/>
          </a:prstGeom>
          <a:noFill/>
        </p:spPr>
        <p:txBody>
          <a:bodyPr wrap="none" rtlCol="0">
            <a:spAutoFit/>
          </a:bodyPr>
          <a:lstStyle/>
          <a:p>
            <a:r>
              <a:rPr lang="fr-FR" sz="30000" dirty="0">
                <a:solidFill>
                  <a:srgbClr val="FAFAFA"/>
                </a:solidFill>
                <a:latin typeface="Times New Roman"/>
                <a:cs typeface="Times New Roman"/>
              </a:rPr>
              <a:t>VM</a:t>
            </a:r>
          </a:p>
        </p:txBody>
      </p:sp>
      <p:sp>
        <p:nvSpPr>
          <p:cNvPr id="7" name="ZoneTexte 6"/>
          <p:cNvSpPr txBox="1"/>
          <p:nvPr/>
        </p:nvSpPr>
        <p:spPr>
          <a:xfrm>
            <a:off x="2102783" y="177518"/>
            <a:ext cx="3684022" cy="584775"/>
          </a:xfrm>
          <a:prstGeom prst="rect">
            <a:avLst/>
          </a:prstGeom>
          <a:noFill/>
        </p:spPr>
        <p:txBody>
          <a:bodyPr wrap="none" rtlCol="0">
            <a:spAutoFit/>
          </a:bodyPr>
          <a:lstStyle/>
          <a:p>
            <a:r>
              <a:rPr lang="fr-FR" sz="3200" dirty="0">
                <a:latin typeface="Times New Roman"/>
                <a:cs typeface="Times New Roman"/>
              </a:rPr>
              <a:t>ADRIAN STRAUSS</a:t>
            </a:r>
          </a:p>
        </p:txBody>
      </p:sp>
      <p:sp>
        <p:nvSpPr>
          <p:cNvPr id="8" name="ZoneTexte 7"/>
          <p:cNvSpPr txBox="1"/>
          <p:nvPr/>
        </p:nvSpPr>
        <p:spPr>
          <a:xfrm>
            <a:off x="67734" y="801125"/>
            <a:ext cx="7402292" cy="646331"/>
          </a:xfrm>
          <a:prstGeom prst="rect">
            <a:avLst/>
          </a:prstGeom>
          <a:noFill/>
        </p:spPr>
        <p:txBody>
          <a:bodyPr wrap="square" rtlCol="0">
            <a:spAutoFit/>
          </a:bodyPr>
          <a:lstStyle/>
          <a:p>
            <a:pPr algn="ctr"/>
            <a:r>
              <a:rPr lang="de-DE" sz="1200" dirty="0">
                <a:solidFill>
                  <a:schemeClr val="tx1">
                    <a:lumMod val="50000"/>
                    <a:lumOff val="50000"/>
                  </a:schemeClr>
                </a:solidFill>
                <a:cs typeface="Calibri"/>
              </a:rPr>
              <a:t>Beschreiben Sie in wenigen Zeilen Ihren beruflichen Hintergrund, Ihre Schlüsselqualifikationen für die Position und Ihre Karriereziele. Dies ist eigentlich eine Einführung in Ihr Anschreiben. Sie können sie als Aufzählungszeichen oder als Klartext darstellen.</a:t>
            </a:r>
            <a:endParaRPr lang="fr-FR" sz="1200" dirty="0">
              <a:solidFill>
                <a:schemeClr val="tx1">
                  <a:lumMod val="50000"/>
                  <a:lumOff val="50000"/>
                </a:schemeClr>
              </a:solidFill>
              <a:cs typeface="Calibri"/>
            </a:endParaRPr>
          </a:p>
        </p:txBody>
      </p:sp>
      <p:graphicFrame>
        <p:nvGraphicFramePr>
          <p:cNvPr id="9" name="Tableau 8"/>
          <p:cNvGraphicFramePr>
            <a:graphicFrameLocks noGrp="1"/>
          </p:cNvGraphicFramePr>
          <p:nvPr>
            <p:extLst>
              <p:ext uri="{D42A27DB-BD31-4B8C-83A1-F6EECF244321}">
                <p14:modId xmlns:p14="http://schemas.microsoft.com/office/powerpoint/2010/main" val="2003304425"/>
              </p:ext>
            </p:extLst>
          </p:nvPr>
        </p:nvGraphicFramePr>
        <p:xfrm>
          <a:off x="4069246" y="1803092"/>
          <a:ext cx="3400780" cy="2062480"/>
        </p:xfrm>
        <a:graphic>
          <a:graphicData uri="http://schemas.openxmlformats.org/drawingml/2006/table">
            <a:tbl>
              <a:tblPr firstRow="1" bandRow="1">
                <a:tableStyleId>{2D5ABB26-0587-4C30-8999-92F81FD0307C}</a:tableStyleId>
              </a:tblPr>
              <a:tblGrid>
                <a:gridCol w="3400780">
                  <a:extLst>
                    <a:ext uri="{9D8B030D-6E8A-4147-A177-3AD203B41FA5}">
                      <a16:colId xmlns:a16="http://schemas.microsoft.com/office/drawing/2014/main" val="20000"/>
                    </a:ext>
                  </a:extLst>
                </a:gridCol>
              </a:tblGrid>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800" kern="1200" dirty="0">
                          <a:solidFill>
                            <a:schemeClr val="tx1"/>
                          </a:solidFill>
                          <a:latin typeface="Times New Roman"/>
                          <a:ea typeface="+mn-ea"/>
                          <a:cs typeface="Times New Roman"/>
                        </a:rPr>
                        <a:t>AUSBILDUNG</a:t>
                      </a:r>
                      <a:endParaRPr lang="fr-FR" sz="1800" kern="1200" dirty="0">
                        <a:solidFill>
                          <a:schemeClr val="tx1"/>
                        </a:solidFill>
                        <a:latin typeface="Times New Roman"/>
                        <a:ea typeface="+mn-ea"/>
                        <a:cs typeface="Times New Roman"/>
                      </a:endParaRPr>
                    </a:p>
                  </a:txBody>
                  <a:tcPr>
                    <a:lnB w="12700" cap="flat" cmpd="sng" algn="ctr">
                      <a:solidFill>
                        <a:prstClr val="white">
                          <a:lumMod val="85000"/>
                        </a:prstClr>
                      </a:solidFill>
                      <a:prstDash val="sysDot"/>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595959"/>
                          </a:solidFill>
                          <a:effectLst/>
                          <a:uLnTx/>
                          <a:uFillTx/>
                          <a:latin typeface="Times New Roman" panose="02020603050405020304" pitchFamily="18" charset="0"/>
                          <a:ea typeface="+mn-ea"/>
                          <a:cs typeface="Times New Roman" panose="02020603050405020304" pitchFamily="18" charset="0"/>
                        </a:rPr>
                        <a:t>DIPLOM</a:t>
                      </a:r>
                      <a:r>
                        <a:rPr kumimoji="0" lang="en-US" sz="1100" b="1" i="0" u="none" strike="noStrike" kern="1200" cap="none" spc="0" normalizeH="0" baseline="0" noProof="0" dirty="0">
                          <a:ln>
                            <a:noFill/>
                          </a:ln>
                          <a:solidFill>
                            <a:srgbClr val="595959"/>
                          </a:solidFill>
                          <a:effectLst/>
                          <a:uLnTx/>
                          <a:uFillTx/>
                          <a:latin typeface="Times New Roman" panose="02020603050405020304" pitchFamily="18" charset="0"/>
                          <a:ea typeface="+mn-ea"/>
                          <a:cs typeface="Times New Roman" panose="02020603050405020304" pitchFamily="18" charset="0"/>
                        </a:rPr>
                        <a:t> | </a:t>
                      </a:r>
                      <a:r>
                        <a:rPr kumimoji="0" lang="de-DE" sz="1100" b="0" i="0" u="none" strike="noStrike" kern="1200" cap="none" spc="0" normalizeH="0" baseline="0" noProof="0" dirty="0">
                          <a:ln>
                            <a:noFill/>
                          </a:ln>
                          <a:solidFill>
                            <a:srgbClr val="595959"/>
                          </a:solidFill>
                          <a:effectLst/>
                          <a:uLnTx/>
                          <a:uFillTx/>
                          <a:latin typeface="Times New Roman" panose="02020603050405020304" pitchFamily="18" charset="0"/>
                          <a:ea typeface="+mn-ea"/>
                          <a:cs typeface="Times New Roman" panose="02020603050405020304" pitchFamily="18" charset="0"/>
                        </a:rPr>
                        <a:t>UNIVERSITÄT</a:t>
                      </a:r>
                      <a:r>
                        <a:rPr kumimoji="0" lang="en-US" sz="1100" b="1" i="0" u="none" strike="noStrike" kern="1200" cap="none" spc="0" normalizeH="0" baseline="0" noProof="0" dirty="0">
                          <a:ln>
                            <a:noFill/>
                          </a:ln>
                          <a:solidFill>
                            <a:srgbClr val="595959"/>
                          </a:solidFill>
                          <a:effectLst/>
                          <a:uLnTx/>
                          <a:uFillTx/>
                          <a:latin typeface="Times New Roman" panose="02020603050405020304" pitchFamily="18" charset="0"/>
                          <a:ea typeface="+mn-ea"/>
                          <a:cs typeface="Times New Roman" panose="02020603050405020304" pitchFamily="18" charset="0"/>
                        </a:rPr>
                        <a:t> | 2000</a:t>
                      </a:r>
                      <a:endParaRPr kumimoji="0" lang="fr-FR" sz="1100" b="1" i="0" u="none" strike="noStrike" kern="1200" cap="none" spc="0" normalizeH="0" baseline="0" noProof="0" dirty="0">
                        <a:ln>
                          <a:noFill/>
                        </a:ln>
                        <a:solidFill>
                          <a:srgbClr val="595959"/>
                        </a:solidFill>
                        <a:effectLst/>
                        <a:uLnTx/>
                        <a:uFillTx/>
                        <a:latin typeface="Times New Roman" panose="02020603050405020304" pitchFamily="18" charset="0"/>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Beschreiben</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Sie</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in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einer</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Zeile</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die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Ziele</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und</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Besonderheiten</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dieser</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Schulung</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Schreiben</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Sie</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Ihre</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Erwähnung</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wenn</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Sie</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eine</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hatten</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endParaRPr>
                    </a:p>
                  </a:txBody>
                  <a:tcPr>
                    <a:lnT w="12700" cap="flat" cmpd="sng" algn="ctr">
                      <a:solidFill>
                        <a:prstClr val="white">
                          <a:lumMod val="85000"/>
                        </a:prstClr>
                      </a:solidFill>
                      <a:prstDash val="sysDot"/>
                      <a:round/>
                      <a:headEnd type="none" w="med" len="med"/>
                      <a:tailEnd type="none" w="med" len="med"/>
                    </a:lnT>
                    <a:solidFill>
                      <a:schemeClr val="bg1"/>
                    </a:solidFill>
                  </a:tcPr>
                </a:tc>
                <a:extLst>
                  <a:ext uri="{0D108BD9-81ED-4DB2-BD59-A6C34878D82A}">
                    <a16:rowId xmlns:a16="http://schemas.microsoft.com/office/drawing/2014/main" val="10001"/>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595959"/>
                          </a:solidFill>
                          <a:effectLst/>
                          <a:uLnTx/>
                          <a:uFillTx/>
                          <a:latin typeface="Times New Roman" panose="02020603050405020304" pitchFamily="18" charset="0"/>
                          <a:ea typeface="+mn-ea"/>
                          <a:cs typeface="Times New Roman" panose="02020603050405020304" pitchFamily="18" charset="0"/>
                        </a:rPr>
                        <a:t>DIPLOM</a:t>
                      </a:r>
                      <a:r>
                        <a:rPr kumimoji="0" lang="en-US" sz="1100" b="1" i="0" u="none" strike="noStrike" kern="1200" cap="none" spc="0" normalizeH="0" baseline="0" noProof="0" dirty="0">
                          <a:ln>
                            <a:noFill/>
                          </a:ln>
                          <a:solidFill>
                            <a:srgbClr val="595959"/>
                          </a:solidFill>
                          <a:effectLst/>
                          <a:uLnTx/>
                          <a:uFillTx/>
                          <a:latin typeface="Times New Roman" panose="02020603050405020304" pitchFamily="18" charset="0"/>
                          <a:ea typeface="+mn-ea"/>
                          <a:cs typeface="Times New Roman" panose="02020603050405020304" pitchFamily="18" charset="0"/>
                        </a:rPr>
                        <a:t> | </a:t>
                      </a:r>
                      <a:r>
                        <a:rPr kumimoji="0" lang="de-DE" sz="1100" b="0" i="0" u="none" strike="noStrike" kern="1200" cap="none" spc="0" normalizeH="0" baseline="0" noProof="0" dirty="0">
                          <a:ln>
                            <a:noFill/>
                          </a:ln>
                          <a:solidFill>
                            <a:srgbClr val="595959"/>
                          </a:solidFill>
                          <a:effectLst/>
                          <a:uLnTx/>
                          <a:uFillTx/>
                          <a:latin typeface="Times New Roman" panose="02020603050405020304" pitchFamily="18" charset="0"/>
                          <a:ea typeface="+mn-ea"/>
                          <a:cs typeface="Times New Roman" panose="02020603050405020304" pitchFamily="18" charset="0"/>
                        </a:rPr>
                        <a:t>UNIVERSITÄT</a:t>
                      </a:r>
                      <a:r>
                        <a:rPr kumimoji="0" lang="en-US" sz="1100" b="1" i="0" u="none" strike="noStrike" kern="1200" cap="none" spc="0" normalizeH="0" baseline="0" noProof="0" dirty="0">
                          <a:ln>
                            <a:noFill/>
                          </a:ln>
                          <a:solidFill>
                            <a:srgbClr val="595959"/>
                          </a:solidFill>
                          <a:effectLst/>
                          <a:uLnTx/>
                          <a:uFillTx/>
                          <a:latin typeface="Times New Roman" panose="02020603050405020304" pitchFamily="18" charset="0"/>
                          <a:ea typeface="+mn-ea"/>
                          <a:cs typeface="Times New Roman" panose="02020603050405020304" pitchFamily="18" charset="0"/>
                        </a:rPr>
                        <a:t> | 2000</a:t>
                      </a:r>
                      <a:endParaRPr kumimoji="0" lang="fr-FR" sz="1100" b="1" i="0" u="none" strike="noStrike" kern="1200" cap="none" spc="0" normalizeH="0" baseline="0" noProof="0" dirty="0">
                        <a:ln>
                          <a:noFill/>
                        </a:ln>
                        <a:solidFill>
                          <a:srgbClr val="595959"/>
                        </a:solidFill>
                        <a:effectLst/>
                        <a:uLnTx/>
                        <a:uFillTx/>
                        <a:latin typeface="Times New Roman" panose="02020603050405020304" pitchFamily="18" charset="0"/>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Beschreiben</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Sie</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in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einer</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Zeile</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die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Ziele</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und</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Besonderheiten</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dieser</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Schulung</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Schreiben</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Sie</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Ihre</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Erwähnung</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wenn</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Sie</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eine</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hatten</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p>
                  </a:txBody>
                  <a:tcPr>
                    <a:solidFill>
                      <a:schemeClr val="bg1"/>
                    </a:solidFill>
                  </a:tcPr>
                </a:tc>
                <a:extLst>
                  <a:ext uri="{0D108BD9-81ED-4DB2-BD59-A6C34878D82A}">
                    <a16:rowId xmlns:a16="http://schemas.microsoft.com/office/drawing/2014/main" val="10002"/>
                  </a:ext>
                </a:extLst>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2942990277"/>
              </p:ext>
            </p:extLst>
          </p:nvPr>
        </p:nvGraphicFramePr>
        <p:xfrm>
          <a:off x="67733" y="1806969"/>
          <a:ext cx="3937000" cy="3916680"/>
        </p:xfrm>
        <a:graphic>
          <a:graphicData uri="http://schemas.openxmlformats.org/drawingml/2006/table">
            <a:tbl>
              <a:tblPr firstRow="1" bandRow="1">
                <a:tableStyleId>{2D5ABB26-0587-4C30-8999-92F81FD0307C}</a:tableStyleId>
              </a:tblPr>
              <a:tblGrid>
                <a:gridCol w="3937000">
                  <a:extLst>
                    <a:ext uri="{9D8B030D-6E8A-4147-A177-3AD203B41FA5}">
                      <a16:colId xmlns:a16="http://schemas.microsoft.com/office/drawing/2014/main" val="20000"/>
                    </a:ext>
                  </a:extLst>
                </a:gridCol>
              </a:tblGrid>
              <a:tr h="213131">
                <a:tc>
                  <a:txBody>
                    <a:bodyPr/>
                    <a:lstStyle/>
                    <a:p>
                      <a:pPr algn="r"/>
                      <a:r>
                        <a:rPr lang="de-DE" sz="1800" kern="1200" dirty="0">
                          <a:solidFill>
                            <a:schemeClr val="tx1"/>
                          </a:solidFill>
                          <a:latin typeface="Times New Roman"/>
                          <a:ea typeface="+mn-ea"/>
                          <a:cs typeface="Times New Roman"/>
                        </a:rPr>
                        <a:t>BERUFSERFAHRUNG</a:t>
                      </a:r>
                      <a:endParaRPr lang="fr-FR" sz="1800" kern="1200" dirty="0">
                        <a:solidFill>
                          <a:schemeClr val="tx1"/>
                        </a:solidFill>
                        <a:latin typeface="Times New Roman"/>
                        <a:ea typeface="+mn-ea"/>
                        <a:cs typeface="Times New Roman"/>
                      </a:endParaRPr>
                    </a:p>
                  </a:txBody>
                  <a:tcPr>
                    <a:lnL>
                      <a:noFill/>
                    </a:lnL>
                    <a:lnR>
                      <a:noFill/>
                    </a:lnR>
                    <a:lnT>
                      <a:noFill/>
                    </a:lnT>
                    <a:lnB w="12700" cap="flat" cmpd="sng" algn="ctr">
                      <a:solidFill>
                        <a:prstClr val="white">
                          <a:lumMod val="85000"/>
                        </a:prst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70840">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a:ln>
                            <a:noFill/>
                          </a:ln>
                          <a:solidFill>
                            <a:srgbClr val="595959"/>
                          </a:solidFill>
                          <a:effectLst/>
                          <a:uLnTx/>
                          <a:uFillTx/>
                          <a:latin typeface="Times New Roman" panose="02020603050405020304" pitchFamily="18" charset="0"/>
                          <a:ea typeface="+mn-ea"/>
                          <a:cs typeface="Times New Roman" panose="02020603050405020304" pitchFamily="18" charset="0"/>
                        </a:rPr>
                        <a:t>FIRMEN</a:t>
                      </a:r>
                      <a:r>
                        <a:rPr kumimoji="0" lang="de-DE" sz="11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a:t>
                      </a:r>
                      <a:r>
                        <a:rPr kumimoji="0" lang="de-DE" sz="11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ea typeface="+mn-ea"/>
                          <a:cs typeface="Times New Roman" panose="02020603050405020304" pitchFamily="18" charset="0"/>
                        </a:rPr>
                        <a:t>POSITIONSTITEL </a:t>
                      </a:r>
                      <a:r>
                        <a:rPr kumimoji="0" lang="en-US" sz="11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ea typeface="+mn-ea"/>
                          <a:cs typeface="Times New Roman" panose="02020603050405020304" pitchFamily="18" charset="0"/>
                        </a:rPr>
                        <a:t>| </a:t>
                      </a:r>
                      <a:r>
                        <a:rPr kumimoji="0" lang="en-US" sz="1100" b="1" i="0" u="none" strike="noStrike" kern="1200" cap="none" spc="0" normalizeH="0" baseline="0" noProof="0" dirty="0">
                          <a:ln>
                            <a:noFill/>
                          </a:ln>
                          <a:solidFill>
                            <a:srgbClr val="595959"/>
                          </a:solidFill>
                          <a:effectLst/>
                          <a:uLnTx/>
                          <a:uFillTx/>
                          <a:latin typeface="Times New Roman" panose="02020603050405020304" pitchFamily="18" charset="0"/>
                          <a:ea typeface="+mn-ea"/>
                          <a:cs typeface="Times New Roman" panose="02020603050405020304" pitchFamily="18" charset="0"/>
                        </a:rPr>
                        <a:t>2000 – 2003</a:t>
                      </a:r>
                      <a:endParaRPr kumimoji="0" lang="fr-FR" sz="1100" b="1" i="0" u="none" strike="noStrike" kern="1200" cap="none" spc="0" normalizeH="0" baseline="0" noProof="0" dirty="0">
                        <a:ln>
                          <a:noFill/>
                        </a:ln>
                        <a:solidFill>
                          <a:srgbClr val="595959"/>
                        </a:solidFill>
                        <a:effectLst/>
                        <a:uLnTx/>
                        <a:uFillTx/>
                        <a:latin typeface="Times New Roman" panose="02020603050405020304" pitchFamily="18" charset="0"/>
                        <a:ea typeface="+mn-ea"/>
                        <a:cs typeface="Times New Roman" panose="02020603050405020304" pitchFamily="18" charset="0"/>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Beschreiben</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Sie</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die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Positionen</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die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Sie</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hier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innehatten</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Beschreiben</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Sie</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auch</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Ihre</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Aufgaben</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und</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die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Anzahl</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der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Personen</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die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Sie</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beaufsichtigen</a:t>
                      </a:r>
                      <a:b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br>
                      <a:endParaRPr lang="fr-FR" sz="1100" dirty="0">
                        <a:solidFill>
                          <a:schemeClr val="tx1">
                            <a:lumMod val="50000"/>
                            <a:lumOff val="50000"/>
                          </a:schemeClr>
                        </a:solidFill>
                        <a:effectLst/>
                        <a:latin typeface="Times New Roman" panose="02020603050405020304" pitchFamily="18" charset="0"/>
                        <a:cs typeface="Times New Roman" panose="02020603050405020304" pitchFamily="18" charset="0"/>
                      </a:endParaRPr>
                    </a:p>
                  </a:txBody>
                  <a:tcPr>
                    <a:lnL>
                      <a:noFill/>
                    </a:lnL>
                    <a:lnR>
                      <a:noFill/>
                    </a:lnR>
                    <a:lnT w="12700" cap="flat" cmpd="sng" algn="ctr">
                      <a:solidFill>
                        <a:prstClr val="white">
                          <a:lumMod val="85000"/>
                        </a:prstClr>
                      </a:solidFill>
                      <a:prstDash val="sysDot"/>
                      <a:round/>
                      <a:headEnd type="none" w="med" len="med"/>
                      <a:tailEnd type="none" w="med" len="med"/>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70840">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a:ln>
                            <a:noFill/>
                          </a:ln>
                          <a:solidFill>
                            <a:srgbClr val="595959"/>
                          </a:solidFill>
                          <a:effectLst/>
                          <a:uLnTx/>
                          <a:uFillTx/>
                          <a:latin typeface="Times New Roman" panose="02020603050405020304" pitchFamily="18" charset="0"/>
                          <a:ea typeface="+mn-ea"/>
                          <a:cs typeface="Times New Roman" panose="02020603050405020304" pitchFamily="18" charset="0"/>
                        </a:rPr>
                        <a:t>FIRMEN</a:t>
                      </a:r>
                      <a:r>
                        <a:rPr kumimoji="0" lang="de-DE" sz="11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a:t>
                      </a:r>
                      <a:r>
                        <a:rPr kumimoji="0" lang="de-DE" sz="11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ea typeface="+mn-ea"/>
                          <a:cs typeface="Times New Roman" panose="02020603050405020304" pitchFamily="18" charset="0"/>
                        </a:rPr>
                        <a:t>POSITIONSTITEL </a:t>
                      </a:r>
                      <a:r>
                        <a:rPr kumimoji="0" lang="en-US" sz="11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ea typeface="+mn-ea"/>
                          <a:cs typeface="Times New Roman" panose="02020603050405020304" pitchFamily="18" charset="0"/>
                        </a:rPr>
                        <a:t>| </a:t>
                      </a:r>
                      <a:r>
                        <a:rPr kumimoji="0" lang="en-US" sz="1100" b="1" i="0" u="none" strike="noStrike" kern="1200" cap="none" spc="0" normalizeH="0" baseline="0" noProof="0" dirty="0">
                          <a:ln>
                            <a:noFill/>
                          </a:ln>
                          <a:solidFill>
                            <a:srgbClr val="595959"/>
                          </a:solidFill>
                          <a:effectLst/>
                          <a:uLnTx/>
                          <a:uFillTx/>
                          <a:latin typeface="Times New Roman" panose="02020603050405020304" pitchFamily="18" charset="0"/>
                          <a:ea typeface="+mn-ea"/>
                          <a:cs typeface="Times New Roman" panose="02020603050405020304" pitchFamily="18" charset="0"/>
                        </a:rPr>
                        <a:t>2000 – 2003</a:t>
                      </a:r>
                      <a:endParaRPr kumimoji="0" lang="fr-FR" sz="1100" b="1" i="0" u="none" strike="noStrike" kern="1200" cap="none" spc="0" normalizeH="0" baseline="0" noProof="0" dirty="0">
                        <a:ln>
                          <a:noFill/>
                        </a:ln>
                        <a:solidFill>
                          <a:srgbClr val="595959"/>
                        </a:solidFill>
                        <a:effectLst/>
                        <a:uLnTx/>
                        <a:uFillTx/>
                        <a:latin typeface="Times New Roman" panose="02020603050405020304" pitchFamily="18" charset="0"/>
                        <a:ea typeface="+mn-ea"/>
                        <a:cs typeface="Times New Roman" panose="02020603050405020304" pitchFamily="18" charset="0"/>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Beschreiben</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Sie</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die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Positionen</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die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Sie</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hier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innehatten</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Beschreiben</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Sie</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auch</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Ihre</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Aufgaben</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und</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die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Anzahl</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der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Personen</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die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Sie</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beaufsichtigen</a:t>
                      </a:r>
                      <a:b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br>
                      <a:endParaRPr lang="fr-FR" sz="1100" dirty="0">
                        <a:solidFill>
                          <a:schemeClr val="tx1">
                            <a:lumMod val="50000"/>
                            <a:lumOff val="50000"/>
                          </a:schemeClr>
                        </a:solidFill>
                        <a:effectLst/>
                        <a:latin typeface="Times New Roman" panose="02020603050405020304" pitchFamily="18" charset="0"/>
                        <a:cs typeface="Times New Roman" panose="02020603050405020304" pitchFamily="18" charset="0"/>
                      </a:endParaRPr>
                    </a:p>
                  </a:txBody>
                  <a:tcP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70840">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a:ln>
                            <a:noFill/>
                          </a:ln>
                          <a:solidFill>
                            <a:srgbClr val="595959"/>
                          </a:solidFill>
                          <a:effectLst/>
                          <a:uLnTx/>
                          <a:uFillTx/>
                          <a:latin typeface="Times New Roman" panose="02020603050405020304" pitchFamily="18" charset="0"/>
                          <a:ea typeface="+mn-ea"/>
                          <a:cs typeface="Times New Roman" panose="02020603050405020304" pitchFamily="18" charset="0"/>
                        </a:rPr>
                        <a:t>FIRMEN</a:t>
                      </a:r>
                      <a:r>
                        <a:rPr kumimoji="0" lang="de-DE" sz="11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a:t>
                      </a:r>
                      <a:r>
                        <a:rPr kumimoji="0" lang="de-DE" sz="11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ea typeface="+mn-ea"/>
                          <a:cs typeface="Times New Roman" panose="02020603050405020304" pitchFamily="18" charset="0"/>
                        </a:rPr>
                        <a:t>POSITIONSTITEL </a:t>
                      </a:r>
                      <a:r>
                        <a:rPr kumimoji="0" lang="en-US" sz="11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ea typeface="+mn-ea"/>
                          <a:cs typeface="Times New Roman" panose="02020603050405020304" pitchFamily="18" charset="0"/>
                        </a:rPr>
                        <a:t>| </a:t>
                      </a:r>
                      <a:r>
                        <a:rPr kumimoji="0" lang="en-US" sz="1100" b="1" i="0" u="none" strike="noStrike" kern="1200" cap="none" spc="0" normalizeH="0" baseline="0" noProof="0" dirty="0">
                          <a:ln>
                            <a:noFill/>
                          </a:ln>
                          <a:solidFill>
                            <a:srgbClr val="595959"/>
                          </a:solidFill>
                          <a:effectLst/>
                          <a:uLnTx/>
                          <a:uFillTx/>
                          <a:latin typeface="Times New Roman" panose="02020603050405020304" pitchFamily="18" charset="0"/>
                          <a:ea typeface="+mn-ea"/>
                          <a:cs typeface="Times New Roman" panose="02020603050405020304" pitchFamily="18" charset="0"/>
                        </a:rPr>
                        <a:t>2000 – 2003</a:t>
                      </a:r>
                      <a:endParaRPr kumimoji="0" lang="fr-FR" sz="1100" b="1" i="0" u="none" strike="noStrike" kern="1200" cap="none" spc="0" normalizeH="0" baseline="0" noProof="0" dirty="0">
                        <a:ln>
                          <a:noFill/>
                        </a:ln>
                        <a:solidFill>
                          <a:srgbClr val="595959"/>
                        </a:solidFill>
                        <a:effectLst/>
                        <a:uLnTx/>
                        <a:uFillTx/>
                        <a:latin typeface="Times New Roman" panose="02020603050405020304" pitchFamily="18" charset="0"/>
                        <a:ea typeface="+mn-ea"/>
                        <a:cs typeface="Times New Roman" panose="02020603050405020304" pitchFamily="18" charset="0"/>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Beschreiben</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Sie</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die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Positionen</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die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Sie</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hier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innehatten</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Beschreiben</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Sie</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auch</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Ihre</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Aufgaben</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und</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die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Anzahl</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der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Personen</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die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Sie</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beaufsichtigen</a:t>
                      </a:r>
                      <a:b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br>
                      <a:endParaRPr lang="fr-FR" sz="1100" dirty="0">
                        <a:solidFill>
                          <a:schemeClr val="tx1">
                            <a:lumMod val="50000"/>
                            <a:lumOff val="50000"/>
                          </a:schemeClr>
                        </a:solidFill>
                        <a:effectLst/>
                        <a:latin typeface="Times New Roman" panose="02020603050405020304" pitchFamily="18" charset="0"/>
                        <a:cs typeface="Times New Roman" panose="02020603050405020304" pitchFamily="18" charset="0"/>
                      </a:endParaRPr>
                    </a:p>
                  </a:txBody>
                  <a:tcP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70840">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a:ln>
                            <a:noFill/>
                          </a:ln>
                          <a:solidFill>
                            <a:srgbClr val="595959"/>
                          </a:solidFill>
                          <a:effectLst/>
                          <a:uLnTx/>
                          <a:uFillTx/>
                          <a:latin typeface="Times New Roman" panose="02020603050405020304" pitchFamily="18" charset="0"/>
                          <a:ea typeface="+mn-ea"/>
                          <a:cs typeface="Times New Roman" panose="02020603050405020304" pitchFamily="18" charset="0"/>
                        </a:rPr>
                        <a:t>FIRMEN</a:t>
                      </a:r>
                      <a:r>
                        <a:rPr kumimoji="0" lang="de-DE" sz="11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a:t>
                      </a:r>
                      <a:r>
                        <a:rPr kumimoji="0" lang="de-DE" sz="11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ea typeface="+mn-ea"/>
                          <a:cs typeface="Times New Roman" panose="02020603050405020304" pitchFamily="18" charset="0"/>
                        </a:rPr>
                        <a:t>POSITIONSTITEL </a:t>
                      </a:r>
                      <a:r>
                        <a:rPr kumimoji="0" lang="en-US" sz="11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ea typeface="+mn-ea"/>
                          <a:cs typeface="Times New Roman" panose="02020603050405020304" pitchFamily="18" charset="0"/>
                        </a:rPr>
                        <a:t>| </a:t>
                      </a:r>
                      <a:r>
                        <a:rPr kumimoji="0" lang="en-US" sz="1100" b="1" i="0" u="none" strike="noStrike" kern="1200" cap="none" spc="0" normalizeH="0" baseline="0" noProof="0" dirty="0">
                          <a:ln>
                            <a:noFill/>
                          </a:ln>
                          <a:solidFill>
                            <a:srgbClr val="595959"/>
                          </a:solidFill>
                          <a:effectLst/>
                          <a:uLnTx/>
                          <a:uFillTx/>
                          <a:latin typeface="Times New Roman" panose="02020603050405020304" pitchFamily="18" charset="0"/>
                          <a:ea typeface="+mn-ea"/>
                          <a:cs typeface="Times New Roman" panose="02020603050405020304" pitchFamily="18" charset="0"/>
                        </a:rPr>
                        <a:t>2000 – 2003</a:t>
                      </a:r>
                      <a:endParaRPr kumimoji="0" lang="fr-FR" sz="1100" b="1" i="0" u="none" strike="noStrike" kern="1200" cap="none" spc="0" normalizeH="0" baseline="0" noProof="0" dirty="0">
                        <a:ln>
                          <a:noFill/>
                        </a:ln>
                        <a:solidFill>
                          <a:srgbClr val="595959"/>
                        </a:solidFill>
                        <a:effectLst/>
                        <a:uLnTx/>
                        <a:uFillTx/>
                        <a:latin typeface="Times New Roman" panose="02020603050405020304" pitchFamily="18" charset="0"/>
                        <a:ea typeface="+mn-ea"/>
                        <a:cs typeface="Times New Roman" panose="02020603050405020304" pitchFamily="18" charset="0"/>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Beschreiben</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Sie</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die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Positionen</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die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Sie</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hier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innehatten</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Beschreiben</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Sie</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auch</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Ihre</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Aufgaben</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und</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die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Anzahl</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der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Personen</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die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Sie</a:t>
                      </a:r>
                      <a:r>
                        <a:rPr kumimoji="0" lang="fr-FR" sz="1100" b="0" i="0" u="none" strike="noStrike" kern="1200" cap="none" spc="0" normalizeH="0" baseline="0" noProof="0" dirty="0">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 </a:t>
                      </a:r>
                      <a:r>
                        <a:rPr kumimoji="0" lang="fr-FR" sz="1100" b="0" i="0" u="none" strike="noStrike" kern="1200" cap="none" spc="0" normalizeH="0" baseline="0" noProof="0" dirty="0" err="1">
                          <a:ln>
                            <a:noFill/>
                          </a:ln>
                          <a:solidFill>
                            <a:prstClr val="black">
                              <a:lumMod val="50000"/>
                              <a:lumOff val="50000"/>
                            </a:prstClr>
                          </a:solidFill>
                          <a:effectLst/>
                          <a:uLnTx/>
                          <a:uFillTx/>
                          <a:latin typeface="Times New Roman" panose="02020603050405020304" pitchFamily="18" charset="0"/>
                          <a:ea typeface="+mn-ea"/>
                          <a:cs typeface="Times New Roman" panose="02020603050405020304" pitchFamily="18" charset="0"/>
                        </a:rPr>
                        <a:t>beaufsichtigen</a:t>
                      </a:r>
                      <a:endParaRPr lang="fr-FR" sz="1100" dirty="0">
                        <a:solidFill>
                          <a:schemeClr val="tx1">
                            <a:lumMod val="50000"/>
                            <a:lumOff val="50000"/>
                          </a:schemeClr>
                        </a:solidFill>
                        <a:effectLst/>
                        <a:latin typeface="Times New Roman" panose="02020603050405020304" pitchFamily="18" charset="0"/>
                        <a:cs typeface="Times New Roman" panose="02020603050405020304" pitchFamily="18" charset="0"/>
                      </a:endParaRPr>
                    </a:p>
                  </a:txBody>
                  <a:tcP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bl>
          </a:graphicData>
        </a:graphic>
      </p:graphicFrame>
      <p:graphicFrame>
        <p:nvGraphicFramePr>
          <p:cNvPr id="11" name="Tableau 10"/>
          <p:cNvGraphicFramePr>
            <a:graphicFrameLocks noGrp="1"/>
          </p:cNvGraphicFramePr>
          <p:nvPr>
            <p:extLst>
              <p:ext uri="{D42A27DB-BD31-4B8C-83A1-F6EECF244321}">
                <p14:modId xmlns:p14="http://schemas.microsoft.com/office/powerpoint/2010/main" val="3407464108"/>
              </p:ext>
            </p:extLst>
          </p:nvPr>
        </p:nvGraphicFramePr>
        <p:xfrm>
          <a:off x="4069246" y="4080751"/>
          <a:ext cx="3400780" cy="2327664"/>
        </p:xfrm>
        <a:graphic>
          <a:graphicData uri="http://schemas.openxmlformats.org/drawingml/2006/table">
            <a:tbl>
              <a:tblPr firstRow="1" bandRow="1">
                <a:tableStyleId>{2D5ABB26-0587-4C30-8999-92F81FD0307C}</a:tableStyleId>
              </a:tblPr>
              <a:tblGrid>
                <a:gridCol w="3400780">
                  <a:extLst>
                    <a:ext uri="{9D8B030D-6E8A-4147-A177-3AD203B41FA5}">
                      <a16:colId xmlns:a16="http://schemas.microsoft.com/office/drawing/2014/main" val="20000"/>
                    </a:ext>
                  </a:extLst>
                </a:gridCol>
              </a:tblGrid>
              <a:tr h="390839">
                <a:tc>
                  <a:txBody>
                    <a:bodyPr/>
                    <a:lstStyle/>
                    <a:p>
                      <a:pPr algn="just"/>
                      <a:r>
                        <a:rPr lang="de-DE" sz="1800" kern="1200" dirty="0">
                          <a:solidFill>
                            <a:schemeClr val="tx1"/>
                          </a:solidFill>
                          <a:latin typeface="Times New Roman"/>
                          <a:ea typeface="+mn-ea"/>
                          <a:cs typeface="Times New Roman"/>
                        </a:rPr>
                        <a:t>KOMPETENZEN</a:t>
                      </a:r>
                      <a:endParaRPr lang="fr-FR" sz="1800" kern="1200" dirty="0">
                        <a:solidFill>
                          <a:schemeClr val="tx1"/>
                        </a:solidFill>
                        <a:latin typeface="Times New Roman"/>
                        <a:ea typeface="+mn-ea"/>
                        <a:cs typeface="Times New Roman"/>
                      </a:endParaRPr>
                    </a:p>
                  </a:txBody>
                  <a:tcPr anchor="ctr">
                    <a:lnB w="12700" cap="flat" cmpd="sng" algn="ctr">
                      <a:solidFill>
                        <a:prstClr val="white">
                          <a:lumMod val="85000"/>
                        </a:prstClr>
                      </a:solidFill>
                      <a:prstDash val="sysDot"/>
                      <a:round/>
                      <a:headEnd type="none" w="med" len="med"/>
                      <a:tailEnd type="none" w="med" len="med"/>
                    </a:lnB>
                    <a:noFill/>
                  </a:tcPr>
                </a:tc>
                <a:extLst>
                  <a:ext uri="{0D108BD9-81ED-4DB2-BD59-A6C34878D82A}">
                    <a16:rowId xmlns:a16="http://schemas.microsoft.com/office/drawing/2014/main" val="10000"/>
                  </a:ext>
                </a:extLst>
              </a:tr>
              <a:tr h="390839">
                <a:tc>
                  <a:txBody>
                    <a:bodyPr/>
                    <a:lstStyle/>
                    <a:p>
                      <a:pPr algn="l"/>
                      <a:r>
                        <a:rPr lang="fr-FR" sz="1100" kern="1200" dirty="0">
                          <a:solidFill>
                            <a:schemeClr val="tx1">
                              <a:lumMod val="50000"/>
                              <a:lumOff val="50000"/>
                            </a:schemeClr>
                          </a:solidFill>
                          <a:effectLst/>
                          <a:latin typeface="Times New Roman"/>
                          <a:ea typeface="+mn-ea"/>
                          <a:cs typeface="Times New Roman"/>
                        </a:rPr>
                        <a:t>MANAGEMENT</a:t>
                      </a:r>
                    </a:p>
                  </a:txBody>
                  <a:tcPr anchor="ctr">
                    <a:lnT w="12700" cap="flat" cmpd="sng" algn="ctr">
                      <a:solidFill>
                        <a:prstClr val="white">
                          <a:lumMod val="85000"/>
                        </a:prstClr>
                      </a:solidFill>
                      <a:prstDash val="sysDot"/>
                      <a:round/>
                      <a:headEnd type="none" w="med" len="med"/>
                      <a:tailEnd type="none" w="med" len="med"/>
                    </a:lnT>
                    <a:noFill/>
                  </a:tcPr>
                </a:tc>
                <a:extLst>
                  <a:ext uri="{0D108BD9-81ED-4DB2-BD59-A6C34878D82A}">
                    <a16:rowId xmlns:a16="http://schemas.microsoft.com/office/drawing/2014/main" val="10001"/>
                  </a:ext>
                </a:extLst>
              </a:tr>
              <a:tr h="390839">
                <a:tc>
                  <a:txBody>
                    <a:bodyPr/>
                    <a:lstStyle/>
                    <a:p>
                      <a:r>
                        <a:rPr lang="de-DE" sz="1100" kern="1200" dirty="0">
                          <a:solidFill>
                            <a:schemeClr val="tx1">
                              <a:lumMod val="50000"/>
                              <a:lumOff val="50000"/>
                            </a:schemeClr>
                          </a:solidFill>
                          <a:effectLst/>
                          <a:latin typeface="Times New Roman"/>
                          <a:ea typeface="+mn-ea"/>
                          <a:cs typeface="Times New Roman"/>
                        </a:rPr>
                        <a:t>PROJEKTMANAGEMENT</a:t>
                      </a:r>
                    </a:p>
                  </a:txBody>
                  <a:tcPr anchor="ctr">
                    <a:noFill/>
                  </a:tcPr>
                </a:tc>
                <a:extLst>
                  <a:ext uri="{0D108BD9-81ED-4DB2-BD59-A6C34878D82A}">
                    <a16:rowId xmlns:a16="http://schemas.microsoft.com/office/drawing/2014/main" val="10002"/>
                  </a:ext>
                </a:extLst>
              </a:tr>
              <a:tr h="390839">
                <a:tc>
                  <a:txBody>
                    <a:bodyPr/>
                    <a:lstStyle/>
                    <a:p>
                      <a:pPr algn="l"/>
                      <a:r>
                        <a:rPr lang="de-DE" sz="1100" kern="1200" dirty="0">
                          <a:solidFill>
                            <a:schemeClr val="tx1">
                              <a:lumMod val="50000"/>
                              <a:lumOff val="50000"/>
                            </a:schemeClr>
                          </a:solidFill>
                          <a:effectLst/>
                          <a:latin typeface="Times New Roman"/>
                          <a:ea typeface="+mn-ea"/>
                          <a:cs typeface="Times New Roman"/>
                        </a:rPr>
                        <a:t>BUCHHALTUNG</a:t>
                      </a:r>
                      <a:endParaRPr lang="fr-FR" sz="1100" kern="1200" dirty="0">
                        <a:solidFill>
                          <a:schemeClr val="tx1">
                            <a:lumMod val="50000"/>
                            <a:lumOff val="50000"/>
                          </a:schemeClr>
                        </a:solidFill>
                        <a:effectLst/>
                        <a:latin typeface="Times New Roman"/>
                        <a:ea typeface="+mn-ea"/>
                        <a:cs typeface="Times New Roman"/>
                      </a:endParaRPr>
                    </a:p>
                  </a:txBody>
                  <a:tcPr anchor="ctr">
                    <a:noFill/>
                  </a:tcPr>
                </a:tc>
                <a:extLst>
                  <a:ext uri="{0D108BD9-81ED-4DB2-BD59-A6C34878D82A}">
                    <a16:rowId xmlns:a16="http://schemas.microsoft.com/office/drawing/2014/main" val="10003"/>
                  </a:ext>
                </a:extLst>
              </a:tr>
              <a:tr h="382154">
                <a:tc>
                  <a:txBody>
                    <a:bodyPr/>
                    <a:lstStyle/>
                    <a:p>
                      <a:r>
                        <a:rPr lang="de-DE" sz="1100" kern="1200" dirty="0">
                          <a:solidFill>
                            <a:schemeClr val="tx1">
                              <a:lumMod val="50000"/>
                              <a:lumOff val="50000"/>
                            </a:schemeClr>
                          </a:solidFill>
                          <a:effectLst/>
                          <a:latin typeface="Times New Roman"/>
                          <a:ea typeface="+mn-ea"/>
                          <a:cs typeface="Times New Roman"/>
                        </a:rPr>
                        <a:t>ÄNDERUNGSMANAGEMENT</a:t>
                      </a:r>
                    </a:p>
                  </a:txBody>
                  <a:tcPr anchor="ctr">
                    <a:noFill/>
                  </a:tcPr>
                </a:tc>
                <a:extLst>
                  <a:ext uri="{0D108BD9-81ED-4DB2-BD59-A6C34878D82A}">
                    <a16:rowId xmlns:a16="http://schemas.microsoft.com/office/drawing/2014/main" val="10004"/>
                  </a:ext>
                </a:extLst>
              </a:tr>
              <a:tr h="382154">
                <a:tc>
                  <a:txBody>
                    <a:bodyPr/>
                    <a:lstStyle/>
                    <a:p>
                      <a:pPr algn="l"/>
                      <a:r>
                        <a:rPr lang="fr-FR" sz="1100" kern="1200" dirty="0">
                          <a:solidFill>
                            <a:schemeClr val="tx1">
                              <a:lumMod val="50000"/>
                              <a:lumOff val="50000"/>
                            </a:schemeClr>
                          </a:solidFill>
                          <a:effectLst/>
                          <a:latin typeface="Times New Roman"/>
                          <a:ea typeface="+mn-ea"/>
                          <a:cs typeface="Times New Roman"/>
                        </a:rPr>
                        <a:t>MINDMAPPING</a:t>
                      </a:r>
                    </a:p>
                  </a:txBody>
                  <a:tcPr anchor="ctr">
                    <a:noFill/>
                  </a:tcPr>
                </a:tc>
                <a:extLst>
                  <a:ext uri="{0D108BD9-81ED-4DB2-BD59-A6C34878D82A}">
                    <a16:rowId xmlns:a16="http://schemas.microsoft.com/office/drawing/2014/main" val="10005"/>
                  </a:ext>
                </a:extLst>
              </a:tr>
            </a:tbl>
          </a:graphicData>
        </a:graphic>
      </p:graphicFrame>
      <p:graphicFrame>
        <p:nvGraphicFramePr>
          <p:cNvPr id="52" name="Tableau 51"/>
          <p:cNvGraphicFramePr>
            <a:graphicFrameLocks noGrp="1"/>
          </p:cNvGraphicFramePr>
          <p:nvPr>
            <p:extLst>
              <p:ext uri="{D42A27DB-BD31-4B8C-83A1-F6EECF244321}">
                <p14:modId xmlns:p14="http://schemas.microsoft.com/office/powerpoint/2010/main" val="2862507221"/>
              </p:ext>
            </p:extLst>
          </p:nvPr>
        </p:nvGraphicFramePr>
        <p:xfrm>
          <a:off x="4004733" y="6636071"/>
          <a:ext cx="3465293" cy="2345034"/>
        </p:xfrm>
        <a:graphic>
          <a:graphicData uri="http://schemas.openxmlformats.org/drawingml/2006/table">
            <a:tbl>
              <a:tblPr firstRow="1" bandRow="1">
                <a:tableStyleId>{2D5ABB26-0587-4C30-8999-92F81FD0307C}</a:tableStyleId>
              </a:tblPr>
              <a:tblGrid>
                <a:gridCol w="3465293">
                  <a:extLst>
                    <a:ext uri="{9D8B030D-6E8A-4147-A177-3AD203B41FA5}">
                      <a16:colId xmlns:a16="http://schemas.microsoft.com/office/drawing/2014/main" val="20000"/>
                    </a:ext>
                  </a:extLst>
                </a:gridCol>
              </a:tblGrid>
              <a:tr h="390839">
                <a:tc>
                  <a:txBody>
                    <a:bodyPr/>
                    <a:lstStyle/>
                    <a:p>
                      <a:pPr algn="l"/>
                      <a:r>
                        <a:rPr lang="de-DE" sz="1800" kern="1200" dirty="0">
                          <a:solidFill>
                            <a:schemeClr val="tx1"/>
                          </a:solidFill>
                          <a:latin typeface="Times New Roman"/>
                          <a:ea typeface="+mn-ea"/>
                          <a:cs typeface="Times New Roman"/>
                        </a:rPr>
                        <a:t>PERSÖNLICHKEIT</a:t>
                      </a:r>
                      <a:endParaRPr lang="fr-FR" sz="1800" kern="1200" dirty="0">
                        <a:solidFill>
                          <a:schemeClr val="tx1"/>
                        </a:solidFill>
                        <a:latin typeface="Times New Roman"/>
                        <a:ea typeface="+mn-ea"/>
                        <a:cs typeface="Times New Roman"/>
                      </a:endParaRPr>
                    </a:p>
                  </a:txBody>
                  <a:tcPr anchor="ctr">
                    <a:lnB w="12700" cap="flat" cmpd="sng" algn="ctr">
                      <a:solidFill>
                        <a:prstClr val="white">
                          <a:lumMod val="85000"/>
                        </a:prstClr>
                      </a:solidFill>
                      <a:prstDash val="sysDot"/>
                      <a:round/>
                      <a:headEnd type="none" w="med" len="med"/>
                      <a:tailEnd type="none" w="med" len="med"/>
                    </a:lnB>
                    <a:noFill/>
                  </a:tcPr>
                </a:tc>
                <a:extLst>
                  <a:ext uri="{0D108BD9-81ED-4DB2-BD59-A6C34878D82A}">
                    <a16:rowId xmlns:a16="http://schemas.microsoft.com/office/drawing/2014/main" val="10000"/>
                  </a:ext>
                </a:extLst>
              </a:tr>
              <a:tr h="390839">
                <a:tc>
                  <a:txBody>
                    <a:bodyPr/>
                    <a:lstStyle/>
                    <a:p>
                      <a:pPr algn="l"/>
                      <a:r>
                        <a:rPr lang="de-DE" sz="1100" kern="1200" dirty="0">
                          <a:solidFill>
                            <a:schemeClr val="tx1">
                              <a:lumMod val="50000"/>
                              <a:lumOff val="50000"/>
                            </a:schemeClr>
                          </a:solidFill>
                          <a:effectLst/>
                          <a:latin typeface="Times New Roman"/>
                          <a:ea typeface="+mn-ea"/>
                          <a:cs typeface="Times New Roman"/>
                        </a:rPr>
                        <a:t>DYNAMISCH</a:t>
                      </a:r>
                      <a:endParaRPr lang="fr-FR" sz="1100" kern="1200" dirty="0">
                        <a:solidFill>
                          <a:schemeClr val="tx1">
                            <a:lumMod val="50000"/>
                            <a:lumOff val="50000"/>
                          </a:schemeClr>
                        </a:solidFill>
                        <a:effectLst/>
                        <a:latin typeface="Times New Roman"/>
                        <a:ea typeface="+mn-ea"/>
                        <a:cs typeface="Times New Roman"/>
                      </a:endParaRPr>
                    </a:p>
                  </a:txBody>
                  <a:tcPr anchor="ctr">
                    <a:lnT w="12700" cap="flat" cmpd="sng" algn="ctr">
                      <a:solidFill>
                        <a:prstClr val="white">
                          <a:lumMod val="85000"/>
                        </a:prstClr>
                      </a:solidFill>
                      <a:prstDash val="sysDot"/>
                      <a:round/>
                      <a:headEnd type="none" w="med" len="med"/>
                      <a:tailEnd type="none" w="med" len="med"/>
                    </a:lnT>
                    <a:noFill/>
                  </a:tcPr>
                </a:tc>
                <a:extLst>
                  <a:ext uri="{0D108BD9-81ED-4DB2-BD59-A6C34878D82A}">
                    <a16:rowId xmlns:a16="http://schemas.microsoft.com/office/drawing/2014/main" val="10001"/>
                  </a:ext>
                </a:extLst>
              </a:tr>
              <a:tr h="390839">
                <a:tc>
                  <a:txBody>
                    <a:bodyPr/>
                    <a:lstStyle/>
                    <a:p>
                      <a:pPr algn="l"/>
                      <a:r>
                        <a:rPr lang="de-DE" sz="1100" kern="1200" dirty="0">
                          <a:solidFill>
                            <a:schemeClr val="tx1">
                              <a:lumMod val="50000"/>
                              <a:lumOff val="50000"/>
                            </a:schemeClr>
                          </a:solidFill>
                          <a:effectLst/>
                          <a:latin typeface="Times New Roman"/>
                          <a:ea typeface="+mn-ea"/>
                          <a:cs typeface="Times New Roman"/>
                        </a:rPr>
                        <a:t>KREATIV</a:t>
                      </a:r>
                      <a:endParaRPr lang="fr-FR" sz="1100" kern="1200" dirty="0">
                        <a:solidFill>
                          <a:schemeClr val="tx1">
                            <a:lumMod val="50000"/>
                            <a:lumOff val="50000"/>
                          </a:schemeClr>
                        </a:solidFill>
                        <a:effectLst/>
                        <a:latin typeface="Times New Roman"/>
                        <a:ea typeface="+mn-ea"/>
                        <a:cs typeface="Times New Roman"/>
                      </a:endParaRPr>
                    </a:p>
                  </a:txBody>
                  <a:tcPr anchor="ctr">
                    <a:noFill/>
                  </a:tcPr>
                </a:tc>
                <a:extLst>
                  <a:ext uri="{0D108BD9-81ED-4DB2-BD59-A6C34878D82A}">
                    <a16:rowId xmlns:a16="http://schemas.microsoft.com/office/drawing/2014/main" val="10002"/>
                  </a:ext>
                </a:extLst>
              </a:tr>
              <a:tr h="390839">
                <a:tc>
                  <a:txBody>
                    <a:bodyPr/>
                    <a:lstStyle/>
                    <a:p>
                      <a:pPr algn="l"/>
                      <a:r>
                        <a:rPr lang="de-DE" sz="1100" kern="1200" dirty="0">
                          <a:solidFill>
                            <a:schemeClr val="tx1">
                              <a:lumMod val="50000"/>
                              <a:lumOff val="50000"/>
                            </a:schemeClr>
                          </a:solidFill>
                          <a:effectLst/>
                          <a:latin typeface="Times New Roman"/>
                          <a:ea typeface="+mn-ea"/>
                          <a:cs typeface="Times New Roman"/>
                        </a:rPr>
                        <a:t>AUTONOM</a:t>
                      </a:r>
                      <a:endParaRPr lang="fr-FR" sz="1100" kern="1200" dirty="0">
                        <a:solidFill>
                          <a:schemeClr val="tx1">
                            <a:lumMod val="50000"/>
                            <a:lumOff val="50000"/>
                          </a:schemeClr>
                        </a:solidFill>
                        <a:effectLst/>
                        <a:latin typeface="Times New Roman"/>
                        <a:ea typeface="+mn-ea"/>
                        <a:cs typeface="Times New Roman"/>
                      </a:endParaRPr>
                    </a:p>
                  </a:txBody>
                  <a:tcPr anchor="ctr">
                    <a:noFill/>
                  </a:tcPr>
                </a:tc>
                <a:extLst>
                  <a:ext uri="{0D108BD9-81ED-4DB2-BD59-A6C34878D82A}">
                    <a16:rowId xmlns:a16="http://schemas.microsoft.com/office/drawing/2014/main" val="10003"/>
                  </a:ext>
                </a:extLst>
              </a:tr>
              <a:tr h="390839">
                <a:tc>
                  <a:txBody>
                    <a:bodyPr/>
                    <a:lstStyle/>
                    <a:p>
                      <a:pPr algn="l"/>
                      <a:r>
                        <a:rPr lang="de-DE" sz="1100" kern="1200" dirty="0">
                          <a:solidFill>
                            <a:schemeClr val="tx1">
                              <a:lumMod val="50000"/>
                              <a:lumOff val="50000"/>
                            </a:schemeClr>
                          </a:solidFill>
                          <a:effectLst/>
                          <a:latin typeface="Times New Roman"/>
                          <a:ea typeface="+mn-ea"/>
                          <a:cs typeface="Times New Roman"/>
                        </a:rPr>
                        <a:t>BETEILIGT</a:t>
                      </a:r>
                      <a:endParaRPr lang="fr-FR" sz="1100" kern="1200" dirty="0">
                        <a:solidFill>
                          <a:schemeClr val="tx1">
                            <a:lumMod val="50000"/>
                            <a:lumOff val="50000"/>
                          </a:schemeClr>
                        </a:solidFill>
                        <a:effectLst/>
                        <a:latin typeface="Times New Roman"/>
                        <a:ea typeface="+mn-ea"/>
                        <a:cs typeface="Times New Roman"/>
                      </a:endParaRPr>
                    </a:p>
                  </a:txBody>
                  <a:tcPr anchor="ctr">
                    <a:noFill/>
                  </a:tcPr>
                </a:tc>
                <a:extLst>
                  <a:ext uri="{0D108BD9-81ED-4DB2-BD59-A6C34878D82A}">
                    <a16:rowId xmlns:a16="http://schemas.microsoft.com/office/drawing/2014/main" val="10004"/>
                  </a:ext>
                </a:extLst>
              </a:tr>
              <a:tr h="390839">
                <a:tc>
                  <a:txBody>
                    <a:bodyPr/>
                    <a:lstStyle/>
                    <a:p>
                      <a:pPr algn="l"/>
                      <a:r>
                        <a:rPr lang="de-DE" sz="1100" kern="1200" dirty="0">
                          <a:solidFill>
                            <a:schemeClr val="tx1">
                              <a:lumMod val="50000"/>
                              <a:lumOff val="50000"/>
                            </a:schemeClr>
                          </a:solidFill>
                          <a:effectLst/>
                          <a:latin typeface="Times New Roman"/>
                          <a:ea typeface="+mn-ea"/>
                          <a:cs typeface="Times New Roman"/>
                        </a:rPr>
                        <a:t>FLEXIBEL</a:t>
                      </a:r>
                      <a:endParaRPr lang="fr-FR" sz="1100" kern="1200" dirty="0">
                        <a:solidFill>
                          <a:schemeClr val="tx1">
                            <a:lumMod val="50000"/>
                            <a:lumOff val="50000"/>
                          </a:schemeClr>
                        </a:solidFill>
                        <a:effectLst/>
                        <a:latin typeface="Times New Roman"/>
                        <a:ea typeface="+mn-ea"/>
                        <a:cs typeface="Times New Roman"/>
                      </a:endParaRPr>
                    </a:p>
                  </a:txBody>
                  <a:tcPr anchor="ctr">
                    <a:noFill/>
                  </a:tcPr>
                </a:tc>
                <a:extLst>
                  <a:ext uri="{0D108BD9-81ED-4DB2-BD59-A6C34878D82A}">
                    <a16:rowId xmlns:a16="http://schemas.microsoft.com/office/drawing/2014/main" val="10005"/>
                  </a:ext>
                </a:extLst>
              </a:tr>
            </a:tbl>
          </a:graphicData>
        </a:graphic>
      </p:graphicFrame>
      <p:sp>
        <p:nvSpPr>
          <p:cNvPr id="120" name="Larme 119"/>
          <p:cNvSpPr/>
          <p:nvPr/>
        </p:nvSpPr>
        <p:spPr>
          <a:xfrm>
            <a:off x="6316869" y="5772542"/>
            <a:ext cx="152400" cy="161077"/>
          </a:xfrm>
          <a:prstGeom prst="teardrop">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1" name="Larme 120"/>
          <p:cNvSpPr/>
          <p:nvPr/>
        </p:nvSpPr>
        <p:spPr>
          <a:xfrm>
            <a:off x="6503874" y="5772542"/>
            <a:ext cx="152400" cy="161077"/>
          </a:xfrm>
          <a:prstGeom prst="teardrop">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2" name="Larme 121"/>
          <p:cNvSpPr/>
          <p:nvPr/>
        </p:nvSpPr>
        <p:spPr>
          <a:xfrm>
            <a:off x="6698609" y="5772542"/>
            <a:ext cx="152400" cy="161077"/>
          </a:xfrm>
          <a:prstGeom prst="teardrop">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3" name="Larme 122"/>
          <p:cNvSpPr/>
          <p:nvPr/>
        </p:nvSpPr>
        <p:spPr>
          <a:xfrm>
            <a:off x="6902755" y="5772542"/>
            <a:ext cx="152400" cy="161077"/>
          </a:xfrm>
          <a:prstGeom prst="teardrop">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4" name="Larme 123"/>
          <p:cNvSpPr/>
          <p:nvPr/>
        </p:nvSpPr>
        <p:spPr>
          <a:xfrm>
            <a:off x="7097490" y="5772542"/>
            <a:ext cx="152400" cy="161077"/>
          </a:xfrm>
          <a:prstGeom prst="teardrop">
            <a:avLst/>
          </a:prstGeom>
          <a:solidFill>
            <a:srgbClr val="E5F4D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5" name="Larme 124"/>
          <p:cNvSpPr/>
          <p:nvPr/>
        </p:nvSpPr>
        <p:spPr>
          <a:xfrm>
            <a:off x="6316869" y="6145065"/>
            <a:ext cx="152400" cy="161077"/>
          </a:xfrm>
          <a:prstGeom prst="teardrop">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6" name="Larme 125"/>
          <p:cNvSpPr/>
          <p:nvPr/>
        </p:nvSpPr>
        <p:spPr>
          <a:xfrm>
            <a:off x="6503874" y="6145065"/>
            <a:ext cx="152400" cy="161077"/>
          </a:xfrm>
          <a:prstGeom prst="teardrop">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7" name="Larme 126"/>
          <p:cNvSpPr/>
          <p:nvPr/>
        </p:nvSpPr>
        <p:spPr>
          <a:xfrm>
            <a:off x="6698609" y="6145065"/>
            <a:ext cx="152400" cy="161077"/>
          </a:xfrm>
          <a:prstGeom prst="teardrop">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8" name="Larme 127"/>
          <p:cNvSpPr/>
          <p:nvPr/>
        </p:nvSpPr>
        <p:spPr>
          <a:xfrm>
            <a:off x="6902755" y="6145065"/>
            <a:ext cx="152400" cy="161077"/>
          </a:xfrm>
          <a:prstGeom prst="teardrop">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9" name="Larme 128"/>
          <p:cNvSpPr/>
          <p:nvPr/>
        </p:nvSpPr>
        <p:spPr>
          <a:xfrm>
            <a:off x="7097490" y="6145065"/>
            <a:ext cx="152400" cy="161077"/>
          </a:xfrm>
          <a:prstGeom prst="teardrop">
            <a:avLst/>
          </a:prstGeom>
          <a:solidFill>
            <a:srgbClr val="E5F4D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0" name="Larme 129"/>
          <p:cNvSpPr/>
          <p:nvPr/>
        </p:nvSpPr>
        <p:spPr>
          <a:xfrm>
            <a:off x="6316869" y="5391569"/>
            <a:ext cx="152400" cy="161077"/>
          </a:xfrm>
          <a:prstGeom prst="teardrop">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1" name="Larme 130"/>
          <p:cNvSpPr/>
          <p:nvPr/>
        </p:nvSpPr>
        <p:spPr>
          <a:xfrm>
            <a:off x="6503874" y="5391569"/>
            <a:ext cx="152400" cy="161077"/>
          </a:xfrm>
          <a:prstGeom prst="teardrop">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2" name="Larme 131"/>
          <p:cNvSpPr/>
          <p:nvPr/>
        </p:nvSpPr>
        <p:spPr>
          <a:xfrm>
            <a:off x="6698609" y="5391569"/>
            <a:ext cx="152400" cy="161077"/>
          </a:xfrm>
          <a:prstGeom prst="teardrop">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3" name="Larme 132"/>
          <p:cNvSpPr/>
          <p:nvPr/>
        </p:nvSpPr>
        <p:spPr>
          <a:xfrm>
            <a:off x="6902755" y="5391569"/>
            <a:ext cx="152400" cy="161077"/>
          </a:xfrm>
          <a:prstGeom prst="teardrop">
            <a:avLst/>
          </a:prstGeom>
          <a:solidFill>
            <a:srgbClr val="E5F4D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4" name="Larme 133"/>
          <p:cNvSpPr/>
          <p:nvPr/>
        </p:nvSpPr>
        <p:spPr>
          <a:xfrm>
            <a:off x="7097490" y="5391569"/>
            <a:ext cx="152400" cy="161077"/>
          </a:xfrm>
          <a:prstGeom prst="teardrop">
            <a:avLst/>
          </a:prstGeom>
          <a:solidFill>
            <a:srgbClr val="E5F4D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5" name="Larme 134"/>
          <p:cNvSpPr/>
          <p:nvPr/>
        </p:nvSpPr>
        <p:spPr>
          <a:xfrm>
            <a:off x="6316869" y="4985189"/>
            <a:ext cx="152400" cy="161077"/>
          </a:xfrm>
          <a:prstGeom prst="teardrop">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6" name="Larme 135"/>
          <p:cNvSpPr/>
          <p:nvPr/>
        </p:nvSpPr>
        <p:spPr>
          <a:xfrm>
            <a:off x="6503874" y="4985189"/>
            <a:ext cx="152400" cy="161077"/>
          </a:xfrm>
          <a:prstGeom prst="teardrop">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7" name="Larme 136"/>
          <p:cNvSpPr/>
          <p:nvPr/>
        </p:nvSpPr>
        <p:spPr>
          <a:xfrm>
            <a:off x="6698609" y="4985189"/>
            <a:ext cx="152400" cy="161077"/>
          </a:xfrm>
          <a:prstGeom prst="teardrop">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8" name="Larme 137"/>
          <p:cNvSpPr/>
          <p:nvPr/>
        </p:nvSpPr>
        <p:spPr>
          <a:xfrm>
            <a:off x="6902755" y="4985189"/>
            <a:ext cx="152400" cy="161077"/>
          </a:xfrm>
          <a:prstGeom prst="teardrop">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9" name="Larme 138"/>
          <p:cNvSpPr/>
          <p:nvPr/>
        </p:nvSpPr>
        <p:spPr>
          <a:xfrm>
            <a:off x="7097490" y="4985189"/>
            <a:ext cx="152400" cy="161077"/>
          </a:xfrm>
          <a:prstGeom prst="teardrop">
            <a:avLst/>
          </a:prstGeom>
          <a:solidFill>
            <a:srgbClr val="E5F4D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0" name="Larme 139"/>
          <p:cNvSpPr/>
          <p:nvPr/>
        </p:nvSpPr>
        <p:spPr>
          <a:xfrm>
            <a:off x="6316869" y="4604208"/>
            <a:ext cx="152400" cy="161077"/>
          </a:xfrm>
          <a:prstGeom prst="teardrop">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1" name="Larme 140"/>
          <p:cNvSpPr/>
          <p:nvPr/>
        </p:nvSpPr>
        <p:spPr>
          <a:xfrm>
            <a:off x="6503874" y="4604208"/>
            <a:ext cx="152400" cy="161077"/>
          </a:xfrm>
          <a:prstGeom prst="teardrop">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2" name="Larme 141"/>
          <p:cNvSpPr/>
          <p:nvPr/>
        </p:nvSpPr>
        <p:spPr>
          <a:xfrm>
            <a:off x="6698609" y="4604208"/>
            <a:ext cx="152400" cy="161077"/>
          </a:xfrm>
          <a:prstGeom prst="teardrop">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3" name="Larme 142"/>
          <p:cNvSpPr/>
          <p:nvPr/>
        </p:nvSpPr>
        <p:spPr>
          <a:xfrm>
            <a:off x="6902755" y="4604208"/>
            <a:ext cx="152400" cy="161077"/>
          </a:xfrm>
          <a:prstGeom prst="teardrop">
            <a:avLst/>
          </a:prstGeom>
          <a:solidFill>
            <a:srgbClr val="E5F4D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4" name="Larme 143"/>
          <p:cNvSpPr/>
          <p:nvPr/>
        </p:nvSpPr>
        <p:spPr>
          <a:xfrm>
            <a:off x="7097490" y="4604208"/>
            <a:ext cx="152400" cy="161077"/>
          </a:xfrm>
          <a:prstGeom prst="teardrop">
            <a:avLst/>
          </a:prstGeom>
          <a:solidFill>
            <a:srgbClr val="E5F4D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5" name="Larme 144"/>
          <p:cNvSpPr/>
          <p:nvPr/>
        </p:nvSpPr>
        <p:spPr>
          <a:xfrm>
            <a:off x="6316869" y="8354755"/>
            <a:ext cx="152400" cy="161077"/>
          </a:xfrm>
          <a:prstGeom prst="teardrop">
            <a:avLst/>
          </a:prstGeom>
          <a:solidFill>
            <a:srgbClr val="BDD7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6" name="Larme 145"/>
          <p:cNvSpPr/>
          <p:nvPr/>
        </p:nvSpPr>
        <p:spPr>
          <a:xfrm>
            <a:off x="6503874" y="8354755"/>
            <a:ext cx="152400" cy="161077"/>
          </a:xfrm>
          <a:prstGeom prst="teardrop">
            <a:avLst/>
          </a:prstGeom>
          <a:solidFill>
            <a:srgbClr val="BDD7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7" name="Larme 146"/>
          <p:cNvSpPr/>
          <p:nvPr/>
        </p:nvSpPr>
        <p:spPr>
          <a:xfrm>
            <a:off x="6698609" y="8354755"/>
            <a:ext cx="152400" cy="161077"/>
          </a:xfrm>
          <a:prstGeom prst="teardrop">
            <a:avLst/>
          </a:prstGeom>
          <a:solidFill>
            <a:srgbClr val="BDD7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8" name="Larme 147"/>
          <p:cNvSpPr/>
          <p:nvPr/>
        </p:nvSpPr>
        <p:spPr>
          <a:xfrm>
            <a:off x="6902755" y="8354755"/>
            <a:ext cx="152400" cy="161077"/>
          </a:xfrm>
          <a:prstGeom prst="teardrop">
            <a:avLst/>
          </a:prstGeom>
          <a:solidFill>
            <a:srgbClr val="BDD7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9" name="Larme 148"/>
          <p:cNvSpPr/>
          <p:nvPr/>
        </p:nvSpPr>
        <p:spPr>
          <a:xfrm>
            <a:off x="7097490" y="8354755"/>
            <a:ext cx="152400" cy="161077"/>
          </a:xfrm>
          <a:prstGeom prst="teardrop">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0" name="Larme 149"/>
          <p:cNvSpPr/>
          <p:nvPr/>
        </p:nvSpPr>
        <p:spPr>
          <a:xfrm>
            <a:off x="6316869" y="8727278"/>
            <a:ext cx="152400" cy="161077"/>
          </a:xfrm>
          <a:prstGeom prst="teardrop">
            <a:avLst/>
          </a:prstGeom>
          <a:solidFill>
            <a:srgbClr val="BDD7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1" name="Larme 150"/>
          <p:cNvSpPr/>
          <p:nvPr/>
        </p:nvSpPr>
        <p:spPr>
          <a:xfrm>
            <a:off x="6503874" y="8727278"/>
            <a:ext cx="152400" cy="161077"/>
          </a:xfrm>
          <a:prstGeom prst="teardrop">
            <a:avLst/>
          </a:prstGeom>
          <a:solidFill>
            <a:srgbClr val="BDD7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2" name="Larme 151"/>
          <p:cNvSpPr/>
          <p:nvPr/>
        </p:nvSpPr>
        <p:spPr>
          <a:xfrm>
            <a:off x="6698609" y="8727278"/>
            <a:ext cx="152400" cy="161077"/>
          </a:xfrm>
          <a:prstGeom prst="teardrop">
            <a:avLst/>
          </a:prstGeom>
          <a:solidFill>
            <a:srgbClr val="BDD7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3" name="Larme 152"/>
          <p:cNvSpPr/>
          <p:nvPr/>
        </p:nvSpPr>
        <p:spPr>
          <a:xfrm>
            <a:off x="6902755" y="8727278"/>
            <a:ext cx="152400" cy="161077"/>
          </a:xfrm>
          <a:prstGeom prst="teardrop">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4" name="Larme 153"/>
          <p:cNvSpPr/>
          <p:nvPr/>
        </p:nvSpPr>
        <p:spPr>
          <a:xfrm>
            <a:off x="7097490" y="8727278"/>
            <a:ext cx="152400" cy="161077"/>
          </a:xfrm>
          <a:prstGeom prst="teardrop">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5" name="Larme 154"/>
          <p:cNvSpPr/>
          <p:nvPr/>
        </p:nvSpPr>
        <p:spPr>
          <a:xfrm>
            <a:off x="6316869" y="7973782"/>
            <a:ext cx="152400" cy="161077"/>
          </a:xfrm>
          <a:prstGeom prst="teardrop">
            <a:avLst/>
          </a:prstGeom>
          <a:solidFill>
            <a:srgbClr val="BDD7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6" name="Larme 155"/>
          <p:cNvSpPr/>
          <p:nvPr/>
        </p:nvSpPr>
        <p:spPr>
          <a:xfrm>
            <a:off x="6503874" y="7973782"/>
            <a:ext cx="152400" cy="161077"/>
          </a:xfrm>
          <a:prstGeom prst="teardrop">
            <a:avLst/>
          </a:prstGeom>
          <a:solidFill>
            <a:srgbClr val="BDD7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7" name="Larme 156"/>
          <p:cNvSpPr/>
          <p:nvPr/>
        </p:nvSpPr>
        <p:spPr>
          <a:xfrm>
            <a:off x="6698609" y="7973782"/>
            <a:ext cx="152400" cy="161077"/>
          </a:xfrm>
          <a:prstGeom prst="teardrop">
            <a:avLst/>
          </a:prstGeom>
          <a:solidFill>
            <a:srgbClr val="BDD7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8" name="Larme 157"/>
          <p:cNvSpPr/>
          <p:nvPr/>
        </p:nvSpPr>
        <p:spPr>
          <a:xfrm>
            <a:off x="6902755" y="7973782"/>
            <a:ext cx="152400" cy="161077"/>
          </a:xfrm>
          <a:prstGeom prst="teardrop">
            <a:avLst/>
          </a:prstGeom>
          <a:solidFill>
            <a:srgbClr val="BDD7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9" name="Larme 158"/>
          <p:cNvSpPr/>
          <p:nvPr/>
        </p:nvSpPr>
        <p:spPr>
          <a:xfrm>
            <a:off x="7097490" y="7973782"/>
            <a:ext cx="152400" cy="161077"/>
          </a:xfrm>
          <a:prstGeom prst="teardrop">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60" name="Larme 159"/>
          <p:cNvSpPr/>
          <p:nvPr/>
        </p:nvSpPr>
        <p:spPr>
          <a:xfrm>
            <a:off x="6316869" y="7567402"/>
            <a:ext cx="152400" cy="161077"/>
          </a:xfrm>
          <a:prstGeom prst="teardrop">
            <a:avLst/>
          </a:prstGeom>
          <a:solidFill>
            <a:srgbClr val="BDD7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61" name="Larme 160"/>
          <p:cNvSpPr/>
          <p:nvPr/>
        </p:nvSpPr>
        <p:spPr>
          <a:xfrm>
            <a:off x="6503874" y="7567402"/>
            <a:ext cx="152400" cy="161077"/>
          </a:xfrm>
          <a:prstGeom prst="teardrop">
            <a:avLst/>
          </a:prstGeom>
          <a:solidFill>
            <a:srgbClr val="BDD7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62" name="Larme 161"/>
          <p:cNvSpPr/>
          <p:nvPr/>
        </p:nvSpPr>
        <p:spPr>
          <a:xfrm>
            <a:off x="6698609" y="7567402"/>
            <a:ext cx="152400" cy="161077"/>
          </a:xfrm>
          <a:prstGeom prst="teardrop">
            <a:avLst/>
          </a:prstGeom>
          <a:solidFill>
            <a:srgbClr val="BDD7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63" name="Larme 162"/>
          <p:cNvSpPr/>
          <p:nvPr/>
        </p:nvSpPr>
        <p:spPr>
          <a:xfrm>
            <a:off x="6902755" y="7567402"/>
            <a:ext cx="152400" cy="161077"/>
          </a:xfrm>
          <a:prstGeom prst="teardrop">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64" name="Larme 163"/>
          <p:cNvSpPr/>
          <p:nvPr/>
        </p:nvSpPr>
        <p:spPr>
          <a:xfrm>
            <a:off x="7097490" y="7567402"/>
            <a:ext cx="152400" cy="161077"/>
          </a:xfrm>
          <a:prstGeom prst="teardrop">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65" name="Larme 164"/>
          <p:cNvSpPr/>
          <p:nvPr/>
        </p:nvSpPr>
        <p:spPr>
          <a:xfrm>
            <a:off x="6316869" y="7186421"/>
            <a:ext cx="152400" cy="161077"/>
          </a:xfrm>
          <a:prstGeom prst="teardrop">
            <a:avLst/>
          </a:prstGeom>
          <a:solidFill>
            <a:srgbClr val="BDD7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66" name="Larme 165"/>
          <p:cNvSpPr/>
          <p:nvPr/>
        </p:nvSpPr>
        <p:spPr>
          <a:xfrm>
            <a:off x="6503874" y="7186421"/>
            <a:ext cx="152400" cy="161077"/>
          </a:xfrm>
          <a:prstGeom prst="teardrop">
            <a:avLst/>
          </a:prstGeom>
          <a:solidFill>
            <a:srgbClr val="BDD7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67" name="Larme 166"/>
          <p:cNvSpPr/>
          <p:nvPr/>
        </p:nvSpPr>
        <p:spPr>
          <a:xfrm>
            <a:off x="6698609" y="7186421"/>
            <a:ext cx="152400" cy="161077"/>
          </a:xfrm>
          <a:prstGeom prst="teardrop">
            <a:avLst/>
          </a:prstGeom>
          <a:solidFill>
            <a:srgbClr val="BDD7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68" name="Larme 167"/>
          <p:cNvSpPr/>
          <p:nvPr/>
        </p:nvSpPr>
        <p:spPr>
          <a:xfrm>
            <a:off x="6902755" y="7186421"/>
            <a:ext cx="152400" cy="161077"/>
          </a:xfrm>
          <a:prstGeom prst="teardrop">
            <a:avLst/>
          </a:prstGeom>
          <a:solidFill>
            <a:srgbClr val="BDD7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69" name="Larme 168"/>
          <p:cNvSpPr/>
          <p:nvPr/>
        </p:nvSpPr>
        <p:spPr>
          <a:xfrm>
            <a:off x="7097490" y="7186421"/>
            <a:ext cx="152400" cy="161077"/>
          </a:xfrm>
          <a:prstGeom prst="teardrop">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170" name="Image 169"/>
          <p:cNvPicPr>
            <a:picLocks noChangeAspect="1"/>
          </p:cNvPicPr>
          <p:nvPr/>
        </p:nvPicPr>
        <p:blipFill rotWithShape="1">
          <a:blip r:embed="rId2"/>
          <a:srcRect l="15173" r="29009" b="26976"/>
          <a:stretch/>
        </p:blipFill>
        <p:spPr>
          <a:xfrm>
            <a:off x="2868879" y="9239698"/>
            <a:ext cx="1649652" cy="1440474"/>
          </a:xfrm>
          <a:prstGeom prst="rect">
            <a:avLst/>
          </a:prstGeom>
          <a:ln w="12700" cmpd="sng">
            <a:solidFill>
              <a:srgbClr val="BDD79B"/>
            </a:solidFill>
          </a:ln>
        </p:spPr>
      </p:pic>
      <p:graphicFrame>
        <p:nvGraphicFramePr>
          <p:cNvPr id="171" name="Tableau 170"/>
          <p:cNvGraphicFramePr>
            <a:graphicFrameLocks noGrp="1"/>
          </p:cNvGraphicFramePr>
          <p:nvPr>
            <p:extLst>
              <p:ext uri="{D42A27DB-BD31-4B8C-83A1-F6EECF244321}">
                <p14:modId xmlns:p14="http://schemas.microsoft.com/office/powerpoint/2010/main" val="2240249002"/>
              </p:ext>
            </p:extLst>
          </p:nvPr>
        </p:nvGraphicFramePr>
        <p:xfrm>
          <a:off x="194733" y="6033660"/>
          <a:ext cx="3710827" cy="1563356"/>
        </p:xfrm>
        <a:graphic>
          <a:graphicData uri="http://schemas.openxmlformats.org/drawingml/2006/table">
            <a:tbl>
              <a:tblPr firstRow="1" bandRow="1">
                <a:tableStyleId>{2D5ABB26-0587-4C30-8999-92F81FD0307C}</a:tableStyleId>
              </a:tblPr>
              <a:tblGrid>
                <a:gridCol w="3710827">
                  <a:extLst>
                    <a:ext uri="{9D8B030D-6E8A-4147-A177-3AD203B41FA5}">
                      <a16:colId xmlns:a16="http://schemas.microsoft.com/office/drawing/2014/main" val="20000"/>
                    </a:ext>
                  </a:extLst>
                </a:gridCol>
              </a:tblGrid>
              <a:tr h="390839">
                <a:tc>
                  <a:txBody>
                    <a:bodyPr/>
                    <a:lstStyle/>
                    <a:p>
                      <a:pPr algn="r"/>
                      <a:r>
                        <a:rPr lang="de-DE" sz="1800" kern="1200" dirty="0">
                          <a:solidFill>
                            <a:schemeClr val="tx1"/>
                          </a:solidFill>
                          <a:latin typeface="Times New Roman"/>
                          <a:ea typeface="+mn-ea"/>
                          <a:cs typeface="Times New Roman"/>
                        </a:rPr>
                        <a:t>SPRACHEN</a:t>
                      </a:r>
                      <a:endParaRPr lang="fr-FR" sz="1800" kern="1200" dirty="0">
                        <a:solidFill>
                          <a:schemeClr val="tx1"/>
                        </a:solidFill>
                        <a:latin typeface="Times New Roman"/>
                        <a:ea typeface="+mn-ea"/>
                        <a:cs typeface="Times New Roman"/>
                      </a:endParaRPr>
                    </a:p>
                  </a:txBody>
                  <a:tcPr anchor="ctr">
                    <a:lnB w="12700" cap="flat" cmpd="sng" algn="ctr">
                      <a:solidFill>
                        <a:prstClr val="white">
                          <a:lumMod val="85000"/>
                        </a:prstClr>
                      </a:solidFill>
                      <a:prstDash val="sysDot"/>
                      <a:round/>
                      <a:headEnd type="none" w="med" len="med"/>
                      <a:tailEnd type="none" w="med" len="med"/>
                    </a:lnB>
                    <a:noFill/>
                  </a:tcPr>
                </a:tc>
                <a:extLst>
                  <a:ext uri="{0D108BD9-81ED-4DB2-BD59-A6C34878D82A}">
                    <a16:rowId xmlns:a16="http://schemas.microsoft.com/office/drawing/2014/main" val="10000"/>
                  </a:ext>
                </a:extLst>
              </a:tr>
              <a:tr h="390839">
                <a:tc>
                  <a:txBody>
                    <a:bodyPr/>
                    <a:lstStyle/>
                    <a:p>
                      <a:pPr algn="l"/>
                      <a:r>
                        <a:rPr lang="de-DE" sz="1100" kern="1200" dirty="0">
                          <a:solidFill>
                            <a:schemeClr val="tx1">
                              <a:lumMod val="50000"/>
                              <a:lumOff val="50000"/>
                            </a:schemeClr>
                          </a:solidFill>
                          <a:effectLst/>
                          <a:latin typeface="Times New Roman"/>
                          <a:ea typeface="+mn-ea"/>
                          <a:cs typeface="Times New Roman"/>
                        </a:rPr>
                        <a:t>ENGLISCH</a:t>
                      </a:r>
                      <a:endParaRPr lang="fr-FR" sz="1100" kern="1200" dirty="0">
                        <a:solidFill>
                          <a:schemeClr val="tx1">
                            <a:lumMod val="50000"/>
                            <a:lumOff val="50000"/>
                          </a:schemeClr>
                        </a:solidFill>
                        <a:effectLst/>
                        <a:latin typeface="Times New Roman"/>
                        <a:ea typeface="+mn-ea"/>
                        <a:cs typeface="Times New Roman"/>
                      </a:endParaRPr>
                    </a:p>
                  </a:txBody>
                  <a:tcPr anchor="ctr">
                    <a:lnT w="12700" cap="flat" cmpd="sng" algn="ctr">
                      <a:solidFill>
                        <a:prstClr val="white">
                          <a:lumMod val="85000"/>
                        </a:prstClr>
                      </a:solidFill>
                      <a:prstDash val="sysDot"/>
                      <a:round/>
                      <a:headEnd type="none" w="med" len="med"/>
                      <a:tailEnd type="none" w="med" len="med"/>
                    </a:lnT>
                    <a:noFill/>
                  </a:tcPr>
                </a:tc>
                <a:extLst>
                  <a:ext uri="{0D108BD9-81ED-4DB2-BD59-A6C34878D82A}">
                    <a16:rowId xmlns:a16="http://schemas.microsoft.com/office/drawing/2014/main" val="10001"/>
                  </a:ext>
                </a:extLst>
              </a:tr>
              <a:tr h="390839">
                <a:tc>
                  <a:txBody>
                    <a:bodyPr/>
                    <a:lstStyle/>
                    <a:p>
                      <a:pPr algn="l"/>
                      <a:r>
                        <a:rPr lang="de-DE" sz="1100" kern="1200" dirty="0">
                          <a:solidFill>
                            <a:schemeClr val="tx1">
                              <a:lumMod val="50000"/>
                              <a:lumOff val="50000"/>
                            </a:schemeClr>
                          </a:solidFill>
                          <a:effectLst/>
                          <a:latin typeface="Times New Roman"/>
                          <a:ea typeface="+mn-ea"/>
                          <a:cs typeface="Times New Roman"/>
                        </a:rPr>
                        <a:t>FRANZÖSISCH</a:t>
                      </a:r>
                      <a:endParaRPr lang="fr-FR" sz="1100" kern="1200" dirty="0">
                        <a:solidFill>
                          <a:schemeClr val="tx1">
                            <a:lumMod val="50000"/>
                            <a:lumOff val="50000"/>
                          </a:schemeClr>
                        </a:solidFill>
                        <a:effectLst/>
                        <a:latin typeface="Times New Roman"/>
                        <a:ea typeface="+mn-ea"/>
                        <a:cs typeface="Times New Roman"/>
                      </a:endParaRPr>
                    </a:p>
                  </a:txBody>
                  <a:tcPr anchor="ctr">
                    <a:noFill/>
                  </a:tcPr>
                </a:tc>
                <a:extLst>
                  <a:ext uri="{0D108BD9-81ED-4DB2-BD59-A6C34878D82A}">
                    <a16:rowId xmlns:a16="http://schemas.microsoft.com/office/drawing/2014/main" val="10002"/>
                  </a:ext>
                </a:extLst>
              </a:tr>
              <a:tr h="390839">
                <a:tc>
                  <a:txBody>
                    <a:bodyPr/>
                    <a:lstStyle/>
                    <a:p>
                      <a:pPr algn="l"/>
                      <a:r>
                        <a:rPr lang="de-DE" sz="1100" kern="1200" dirty="0">
                          <a:solidFill>
                            <a:schemeClr val="tx1">
                              <a:lumMod val="50000"/>
                              <a:lumOff val="50000"/>
                            </a:schemeClr>
                          </a:solidFill>
                          <a:effectLst/>
                          <a:latin typeface="Times New Roman"/>
                          <a:ea typeface="+mn-ea"/>
                          <a:cs typeface="Times New Roman"/>
                        </a:rPr>
                        <a:t>DEUTSCHE</a:t>
                      </a:r>
                      <a:endParaRPr lang="fr-FR" sz="1100" kern="1200" dirty="0">
                        <a:solidFill>
                          <a:schemeClr val="tx1">
                            <a:lumMod val="50000"/>
                            <a:lumOff val="50000"/>
                          </a:schemeClr>
                        </a:solidFill>
                        <a:effectLst/>
                        <a:latin typeface="Times New Roman"/>
                        <a:ea typeface="+mn-ea"/>
                        <a:cs typeface="Times New Roman"/>
                      </a:endParaRPr>
                    </a:p>
                  </a:txBody>
                  <a:tcPr anchor="ctr">
                    <a:noFill/>
                  </a:tcPr>
                </a:tc>
                <a:extLst>
                  <a:ext uri="{0D108BD9-81ED-4DB2-BD59-A6C34878D82A}">
                    <a16:rowId xmlns:a16="http://schemas.microsoft.com/office/drawing/2014/main" val="10003"/>
                  </a:ext>
                </a:extLst>
              </a:tr>
            </a:tbl>
          </a:graphicData>
        </a:graphic>
      </p:graphicFrame>
      <p:sp>
        <p:nvSpPr>
          <p:cNvPr id="182" name="Larme 181"/>
          <p:cNvSpPr/>
          <p:nvPr/>
        </p:nvSpPr>
        <p:spPr>
          <a:xfrm>
            <a:off x="2752403" y="7371371"/>
            <a:ext cx="152400" cy="161077"/>
          </a:xfrm>
          <a:prstGeom prst="teardrop">
            <a:avLst/>
          </a:prstGeom>
          <a:solidFill>
            <a:srgbClr val="BDD7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83" name="Larme 182"/>
          <p:cNvSpPr/>
          <p:nvPr/>
        </p:nvSpPr>
        <p:spPr>
          <a:xfrm>
            <a:off x="2939408" y="7371371"/>
            <a:ext cx="152400" cy="161077"/>
          </a:xfrm>
          <a:prstGeom prst="teardrop">
            <a:avLst/>
          </a:prstGeom>
          <a:solidFill>
            <a:srgbClr val="BDD7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84" name="Larme 183"/>
          <p:cNvSpPr/>
          <p:nvPr/>
        </p:nvSpPr>
        <p:spPr>
          <a:xfrm>
            <a:off x="3134143" y="7371371"/>
            <a:ext cx="152400" cy="161077"/>
          </a:xfrm>
          <a:prstGeom prst="teardrop">
            <a:avLst/>
          </a:prstGeom>
          <a:solidFill>
            <a:srgbClr val="BDD7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85" name="Larme 184"/>
          <p:cNvSpPr/>
          <p:nvPr/>
        </p:nvSpPr>
        <p:spPr>
          <a:xfrm>
            <a:off x="3338289" y="7371371"/>
            <a:ext cx="152400" cy="161077"/>
          </a:xfrm>
          <a:prstGeom prst="teardrop">
            <a:avLst/>
          </a:prstGeom>
          <a:solidFill>
            <a:srgbClr val="BDD7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86" name="Larme 185"/>
          <p:cNvSpPr/>
          <p:nvPr/>
        </p:nvSpPr>
        <p:spPr>
          <a:xfrm>
            <a:off x="3533024" y="7371371"/>
            <a:ext cx="152400" cy="161077"/>
          </a:xfrm>
          <a:prstGeom prst="teardrop">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87" name="Larme 186"/>
          <p:cNvSpPr/>
          <p:nvPr/>
        </p:nvSpPr>
        <p:spPr>
          <a:xfrm>
            <a:off x="2752403" y="6964991"/>
            <a:ext cx="152400" cy="161077"/>
          </a:xfrm>
          <a:prstGeom prst="teardrop">
            <a:avLst/>
          </a:prstGeom>
          <a:solidFill>
            <a:srgbClr val="BDD7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88" name="Larme 187"/>
          <p:cNvSpPr/>
          <p:nvPr/>
        </p:nvSpPr>
        <p:spPr>
          <a:xfrm>
            <a:off x="2939408" y="6964991"/>
            <a:ext cx="152400" cy="161077"/>
          </a:xfrm>
          <a:prstGeom prst="teardrop">
            <a:avLst/>
          </a:prstGeom>
          <a:solidFill>
            <a:srgbClr val="BDD7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89" name="Larme 188"/>
          <p:cNvSpPr/>
          <p:nvPr/>
        </p:nvSpPr>
        <p:spPr>
          <a:xfrm>
            <a:off x="3134143" y="6964991"/>
            <a:ext cx="152400" cy="161077"/>
          </a:xfrm>
          <a:prstGeom prst="teardrop">
            <a:avLst/>
          </a:prstGeom>
          <a:solidFill>
            <a:srgbClr val="BDD7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90" name="Larme 189"/>
          <p:cNvSpPr/>
          <p:nvPr/>
        </p:nvSpPr>
        <p:spPr>
          <a:xfrm>
            <a:off x="3338289" y="6964991"/>
            <a:ext cx="152400" cy="161077"/>
          </a:xfrm>
          <a:prstGeom prst="teardrop">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91" name="Larme 190"/>
          <p:cNvSpPr/>
          <p:nvPr/>
        </p:nvSpPr>
        <p:spPr>
          <a:xfrm>
            <a:off x="3533024" y="6964991"/>
            <a:ext cx="152400" cy="161077"/>
          </a:xfrm>
          <a:prstGeom prst="teardrop">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92" name="Larme 191"/>
          <p:cNvSpPr/>
          <p:nvPr/>
        </p:nvSpPr>
        <p:spPr>
          <a:xfrm>
            <a:off x="2752403" y="6584010"/>
            <a:ext cx="152400" cy="161077"/>
          </a:xfrm>
          <a:prstGeom prst="teardrop">
            <a:avLst/>
          </a:prstGeom>
          <a:solidFill>
            <a:srgbClr val="BDD7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93" name="Larme 192"/>
          <p:cNvSpPr/>
          <p:nvPr/>
        </p:nvSpPr>
        <p:spPr>
          <a:xfrm>
            <a:off x="2939408" y="6584010"/>
            <a:ext cx="152400" cy="161077"/>
          </a:xfrm>
          <a:prstGeom prst="teardrop">
            <a:avLst/>
          </a:prstGeom>
          <a:solidFill>
            <a:srgbClr val="BDD7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94" name="Larme 193"/>
          <p:cNvSpPr/>
          <p:nvPr/>
        </p:nvSpPr>
        <p:spPr>
          <a:xfrm>
            <a:off x="3134143" y="6584010"/>
            <a:ext cx="152400" cy="161077"/>
          </a:xfrm>
          <a:prstGeom prst="teardrop">
            <a:avLst/>
          </a:prstGeom>
          <a:solidFill>
            <a:srgbClr val="BDD7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95" name="Larme 194"/>
          <p:cNvSpPr/>
          <p:nvPr/>
        </p:nvSpPr>
        <p:spPr>
          <a:xfrm>
            <a:off x="3338289" y="6584010"/>
            <a:ext cx="152400" cy="161077"/>
          </a:xfrm>
          <a:prstGeom prst="teardrop">
            <a:avLst/>
          </a:prstGeom>
          <a:solidFill>
            <a:srgbClr val="BDD7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96" name="Larme 195"/>
          <p:cNvSpPr/>
          <p:nvPr/>
        </p:nvSpPr>
        <p:spPr>
          <a:xfrm>
            <a:off x="3533024" y="6584010"/>
            <a:ext cx="152400" cy="161077"/>
          </a:xfrm>
          <a:prstGeom prst="teardrop">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97" name="ZoneTexte 196"/>
          <p:cNvSpPr txBox="1"/>
          <p:nvPr/>
        </p:nvSpPr>
        <p:spPr>
          <a:xfrm>
            <a:off x="-1" y="9378133"/>
            <a:ext cx="2868879" cy="707886"/>
          </a:xfrm>
          <a:prstGeom prst="rect">
            <a:avLst/>
          </a:prstGeom>
          <a:noFill/>
        </p:spPr>
        <p:txBody>
          <a:bodyPr wrap="square" rtlCol="0">
            <a:spAutoFit/>
          </a:bodyPr>
          <a:lstStyle/>
          <a:p>
            <a:pPr algn="r">
              <a:spcAft>
                <a:spcPts val="600"/>
              </a:spcAft>
            </a:pPr>
            <a:r>
              <a:rPr lang="fr-FR" sz="1000" dirty="0">
                <a:latin typeface="Times New Roman"/>
                <a:cs typeface="Times New Roman"/>
              </a:rPr>
              <a:t>MOB  : </a:t>
            </a:r>
            <a:r>
              <a:rPr lang="fr-FR" sz="1000" dirty="0">
                <a:solidFill>
                  <a:schemeClr val="tx1">
                    <a:lumMod val="50000"/>
                    <a:lumOff val="50000"/>
                  </a:schemeClr>
                </a:solidFill>
                <a:latin typeface="Times New Roman"/>
                <a:cs typeface="Times New Roman"/>
              </a:rPr>
              <a:t>123 456 789</a:t>
            </a:r>
          </a:p>
          <a:p>
            <a:pPr algn="r">
              <a:spcAft>
                <a:spcPts val="600"/>
              </a:spcAft>
            </a:pPr>
            <a:r>
              <a:rPr lang="fr-FR" sz="1000" dirty="0">
                <a:latin typeface="Times New Roman"/>
                <a:cs typeface="Times New Roman"/>
              </a:rPr>
              <a:t>EMAIL : </a:t>
            </a:r>
            <a:r>
              <a:rPr lang="fr-FR" sz="1000" dirty="0">
                <a:solidFill>
                  <a:schemeClr val="tx1">
                    <a:lumMod val="50000"/>
                    <a:lumOff val="50000"/>
                  </a:schemeClr>
                </a:solidFill>
                <a:latin typeface="Times New Roman"/>
                <a:cs typeface="Times New Roman"/>
              </a:rPr>
              <a:t>ME@MONEMAIL.COM</a:t>
            </a:r>
            <a:endParaRPr lang="fr-FR" sz="1000" dirty="0">
              <a:latin typeface="Times New Roman"/>
              <a:cs typeface="Times New Roman"/>
            </a:endParaRPr>
          </a:p>
          <a:p>
            <a:pPr algn="r">
              <a:spcAft>
                <a:spcPts val="600"/>
              </a:spcAft>
            </a:pPr>
            <a:r>
              <a:rPr lang="fr-FR" sz="1000" dirty="0">
                <a:latin typeface="Times New Roman"/>
                <a:cs typeface="Times New Roman"/>
              </a:rPr>
              <a:t>SITEWEB : </a:t>
            </a:r>
            <a:r>
              <a:rPr lang="fr-FR" sz="1000" dirty="0">
                <a:solidFill>
                  <a:schemeClr val="tx1">
                    <a:lumMod val="50000"/>
                    <a:lumOff val="50000"/>
                  </a:schemeClr>
                </a:solidFill>
                <a:latin typeface="Times New Roman"/>
                <a:cs typeface="Times New Roman"/>
              </a:rPr>
              <a:t>HTTP//WWW.SITE.COM</a:t>
            </a:r>
            <a:endParaRPr lang="fr-FR" sz="1000" dirty="0">
              <a:latin typeface="Times New Roman"/>
              <a:cs typeface="Times New Roman"/>
            </a:endParaRPr>
          </a:p>
        </p:txBody>
      </p:sp>
      <p:sp>
        <p:nvSpPr>
          <p:cNvPr id="198" name="Rectangle 197"/>
          <p:cNvSpPr/>
          <p:nvPr/>
        </p:nvSpPr>
        <p:spPr>
          <a:xfrm>
            <a:off x="4518531" y="9378133"/>
            <a:ext cx="3044319" cy="492443"/>
          </a:xfrm>
          <a:prstGeom prst="rect">
            <a:avLst/>
          </a:prstGeom>
        </p:spPr>
        <p:txBody>
          <a:bodyPr wrap="square">
            <a:spAutoFit/>
          </a:bodyPr>
          <a:lstStyle/>
          <a:p>
            <a:pPr>
              <a:spcAft>
                <a:spcPts val="600"/>
              </a:spcAft>
            </a:pPr>
            <a:r>
              <a:rPr lang="fr-FR" sz="1000" dirty="0">
                <a:latin typeface="Times New Roman"/>
                <a:cs typeface="Times New Roman"/>
              </a:rPr>
              <a:t>TEL : </a:t>
            </a:r>
            <a:r>
              <a:rPr lang="fr-FR" sz="1000" dirty="0">
                <a:solidFill>
                  <a:schemeClr val="bg1">
                    <a:lumMod val="50000"/>
                  </a:schemeClr>
                </a:solidFill>
                <a:latin typeface="Times New Roman"/>
                <a:cs typeface="Times New Roman"/>
              </a:rPr>
              <a:t>01 02 03 04 05</a:t>
            </a:r>
          </a:p>
          <a:p>
            <a:pPr>
              <a:defRPr/>
            </a:pPr>
            <a:r>
              <a:rPr lang="fr-FR" sz="1000" dirty="0">
                <a:latin typeface="Times New Roman" panose="02020603050405020304" pitchFamily="18" charset="0"/>
                <a:cs typeface="Times New Roman" panose="02020603050405020304" pitchFamily="18" charset="0"/>
              </a:rPr>
              <a:t>ADRESSE: </a:t>
            </a:r>
            <a:r>
              <a:rPr lang="de-DE" sz="1000" dirty="0">
                <a:solidFill>
                  <a:schemeClr val="tx1">
                    <a:lumMod val="50000"/>
                    <a:lumOff val="50000"/>
                  </a:schemeClr>
                </a:solidFill>
                <a:latin typeface="Times New Roman" panose="02020603050405020304" pitchFamily="18" charset="0"/>
                <a:cs typeface="Times New Roman" panose="02020603050405020304" pitchFamily="18" charset="0"/>
              </a:rPr>
              <a:t>HAUPTSTRASSE 15,  28000 BREMEN</a:t>
            </a:r>
            <a:endParaRPr lang="fr-FR" sz="1000" dirty="0">
              <a:solidFill>
                <a:schemeClr val="tx1">
                  <a:lumMod val="50000"/>
                  <a:lumOff val="50000"/>
                </a:schemeClr>
              </a:solidFill>
              <a:latin typeface="Times New Roman" panose="02020603050405020304" pitchFamily="18" charset="0"/>
              <a:cs typeface="Times New Roman" panose="02020603050405020304" pitchFamily="18" charset="0"/>
            </a:endParaRPr>
          </a:p>
        </p:txBody>
      </p:sp>
      <p:sp>
        <p:nvSpPr>
          <p:cNvPr id="199" name="ZoneTexte 198"/>
          <p:cNvSpPr txBox="1"/>
          <p:nvPr/>
        </p:nvSpPr>
        <p:spPr>
          <a:xfrm>
            <a:off x="287953" y="7768245"/>
            <a:ext cx="3329738" cy="1323439"/>
          </a:xfrm>
          <a:prstGeom prst="rect">
            <a:avLst/>
          </a:prstGeom>
          <a:noFill/>
        </p:spPr>
        <p:txBody>
          <a:bodyPr wrap="square" rtlCol="0">
            <a:spAutoFit/>
          </a:bodyPr>
          <a:lstStyle/>
          <a:p>
            <a:r>
              <a:rPr lang="en-GB" dirty="0">
                <a:solidFill>
                  <a:srgbClr val="262626"/>
                </a:solidFill>
                <a:latin typeface="Times New Roman"/>
                <a:cs typeface="Times New Roman"/>
              </a:rPr>
              <a:t>“</a:t>
            </a:r>
          </a:p>
          <a:p>
            <a:pPr algn="ctr"/>
            <a:r>
              <a:rPr lang="de-DE" sz="1100" dirty="0">
                <a:latin typeface="Times New Roman"/>
                <a:cs typeface="Times New Roman"/>
              </a:rPr>
              <a:t>Beschreiben Sie in wenigen Zeilen Ihren beruflichen Hintergrund, Ihre Schlüsselqualifikationen für die Position und Ihre Karriereziele. Dies ist eigentlich eine Einführung in Ihr Anschreiben.</a:t>
            </a:r>
          </a:p>
          <a:p>
            <a:pPr algn="ctr"/>
            <a:r>
              <a:rPr lang="en-GB" dirty="0">
                <a:solidFill>
                  <a:srgbClr val="262626"/>
                </a:solidFill>
                <a:latin typeface="Times New Roman"/>
                <a:cs typeface="Times New Roman"/>
              </a:rPr>
              <a:t>”</a:t>
            </a:r>
            <a:endParaRPr lang="fr-FR" dirty="0">
              <a:solidFill>
                <a:srgbClr val="262626"/>
              </a:solidFill>
              <a:latin typeface="Times New Roman"/>
              <a:cs typeface="Times New Roman"/>
            </a:endParaRPr>
          </a:p>
        </p:txBody>
      </p:sp>
    </p:spTree>
    <p:extLst>
      <p:ext uri="{BB962C8B-B14F-4D97-AF65-F5344CB8AC3E}">
        <p14:creationId xmlns:p14="http://schemas.microsoft.com/office/powerpoint/2010/main" val="3860218860"/>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54</TotalTime>
  <Words>303</Words>
  <Application>Microsoft Macintosh PowerPoint</Application>
  <PresentationFormat>Personnalisé</PresentationFormat>
  <Paragraphs>41</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Times New Roman</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21</cp:revision>
  <dcterms:created xsi:type="dcterms:W3CDTF">2014-11-28T13:45:29Z</dcterms:created>
  <dcterms:modified xsi:type="dcterms:W3CDTF">2020-08-25T21:00:57Z</dcterms:modified>
</cp:coreProperties>
</file>